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343" r:id="rId3"/>
    <p:sldId id="263" r:id="rId4"/>
    <p:sldId id="276" r:id="rId5"/>
    <p:sldId id="277" r:id="rId6"/>
    <p:sldId id="279" r:id="rId7"/>
    <p:sldId id="281" r:id="rId8"/>
    <p:sldId id="328" r:id="rId9"/>
    <p:sldId id="259" r:id="rId10"/>
    <p:sldId id="371" r:id="rId11"/>
    <p:sldId id="274" r:id="rId12"/>
    <p:sldId id="372" r:id="rId13"/>
    <p:sldId id="284" r:id="rId14"/>
    <p:sldId id="376" r:id="rId15"/>
    <p:sldId id="292" r:id="rId16"/>
    <p:sldId id="290" r:id="rId17"/>
    <p:sldId id="291" r:id="rId18"/>
    <p:sldId id="293" r:id="rId19"/>
    <p:sldId id="294" r:id="rId20"/>
    <p:sldId id="378" r:id="rId21"/>
    <p:sldId id="261" r:id="rId22"/>
    <p:sldId id="324" r:id="rId23"/>
    <p:sldId id="379" r:id="rId24"/>
    <p:sldId id="302" r:id="rId25"/>
    <p:sldId id="333" r:id="rId26"/>
    <p:sldId id="334" r:id="rId27"/>
    <p:sldId id="266" r:id="rId28"/>
    <p:sldId id="304" r:id="rId29"/>
    <p:sldId id="314" r:id="rId30"/>
    <p:sldId id="396" r:id="rId31"/>
    <p:sldId id="305" r:id="rId32"/>
    <p:sldId id="381" r:id="rId33"/>
    <p:sldId id="273" r:id="rId34"/>
    <p:sldId id="336" r:id="rId35"/>
    <p:sldId id="383" r:id="rId36"/>
    <p:sldId id="382" r:id="rId37"/>
    <p:sldId id="384" r:id="rId38"/>
    <p:sldId id="385" r:id="rId39"/>
    <p:sldId id="386" r:id="rId40"/>
    <p:sldId id="337" r:id="rId41"/>
    <p:sldId id="387" r:id="rId42"/>
    <p:sldId id="388" r:id="rId43"/>
    <p:sldId id="389" r:id="rId44"/>
    <p:sldId id="390" r:id="rId45"/>
    <p:sldId id="391" r:id="rId46"/>
    <p:sldId id="392" r:id="rId47"/>
    <p:sldId id="340" r:id="rId48"/>
    <p:sldId id="338" r:id="rId49"/>
    <p:sldId id="393" r:id="rId50"/>
    <p:sldId id="306" r:id="rId51"/>
    <p:sldId id="394" r:id="rId52"/>
    <p:sldId id="395" r:id="rId53"/>
    <p:sldId id="307" r:id="rId54"/>
    <p:sldId id="308" r:id="rId55"/>
    <p:sldId id="309" r:id="rId56"/>
    <p:sldId id="310" r:id="rId57"/>
    <p:sldId id="311" r:id="rId58"/>
    <p:sldId id="374" r:id="rId59"/>
    <p:sldId id="397" r:id="rId60"/>
    <p:sldId id="27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18F1BE-A6C8-4E9E-8ECF-223CD74271F6}" v="241" dt="2019-05-29T11:58:52.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07"/>
    <p:restoredTop sz="89142"/>
  </p:normalViewPr>
  <p:slideViewPr>
    <p:cSldViewPr snapToGrid="0" snapToObjects="1" showGuides="1">
      <p:cViewPr varScale="1">
        <p:scale>
          <a:sx n="76" d="100"/>
          <a:sy n="76" d="100"/>
        </p:scale>
        <p:origin x="126" y="438"/>
      </p:cViewPr>
      <p:guideLst>
        <p:guide orient="horz" pos="2137"/>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688"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fe " userId="346bc836-98ad-415c-a878-3da6cae6c854" providerId="ADAL" clId="{FB18F1BE-A6C8-4E9E-8ECF-223CD74271F6}"/>
    <pc:docChg chg="undo custSel addSld delSld modSld sldOrd">
      <pc:chgData name="Heffe " userId="346bc836-98ad-415c-a878-3da6cae6c854" providerId="ADAL" clId="{FB18F1BE-A6C8-4E9E-8ECF-223CD74271F6}" dt="2019-05-29T12:00:38.489" v="4398" actId="20577"/>
      <pc:docMkLst>
        <pc:docMk/>
      </pc:docMkLst>
      <pc:sldChg chg="modSp">
        <pc:chgData name="Heffe " userId="346bc836-98ad-415c-a878-3da6cae6c854" providerId="ADAL" clId="{FB18F1BE-A6C8-4E9E-8ECF-223CD74271F6}" dt="2019-05-27T21:28:17.804" v="4245" actId="20577"/>
        <pc:sldMkLst>
          <pc:docMk/>
          <pc:sldMk cId="941265715" sldId="256"/>
        </pc:sldMkLst>
        <pc:spChg chg="mod">
          <ac:chgData name="Heffe " userId="346bc836-98ad-415c-a878-3da6cae6c854" providerId="ADAL" clId="{FB18F1BE-A6C8-4E9E-8ECF-223CD74271F6}" dt="2019-05-27T21:28:17.804" v="4245" actId="20577"/>
          <ac:spMkLst>
            <pc:docMk/>
            <pc:sldMk cId="941265715" sldId="256"/>
            <ac:spMk id="2" creationId="{8B80E789-BF84-BE4E-B60F-4C0769A528B4}"/>
          </ac:spMkLst>
        </pc:spChg>
        <pc:spChg chg="mod">
          <ac:chgData name="Heffe " userId="346bc836-98ad-415c-a878-3da6cae6c854" providerId="ADAL" clId="{FB18F1BE-A6C8-4E9E-8ECF-223CD74271F6}" dt="2019-05-27T11:30:18.296" v="38" actId="20577"/>
          <ac:spMkLst>
            <pc:docMk/>
            <pc:sldMk cId="941265715" sldId="256"/>
            <ac:spMk id="5" creationId="{98B8DA6A-4EF9-944F-803B-9ABD51A007B2}"/>
          </ac:spMkLst>
        </pc:spChg>
      </pc:sldChg>
      <pc:sldChg chg="modSp">
        <pc:chgData name="Heffe " userId="346bc836-98ad-415c-a878-3da6cae6c854" providerId="ADAL" clId="{FB18F1BE-A6C8-4E9E-8ECF-223CD74271F6}" dt="2019-05-27T13:53:16.734" v="1515" actId="1076"/>
        <pc:sldMkLst>
          <pc:docMk/>
          <pc:sldMk cId="605278315" sldId="259"/>
        </pc:sldMkLst>
        <pc:spChg chg="mod">
          <ac:chgData name="Heffe " userId="346bc836-98ad-415c-a878-3da6cae6c854" providerId="ADAL" clId="{FB18F1BE-A6C8-4E9E-8ECF-223CD74271F6}" dt="2019-05-27T13:53:16.734" v="1515" actId="1076"/>
          <ac:spMkLst>
            <pc:docMk/>
            <pc:sldMk cId="605278315" sldId="259"/>
            <ac:spMk id="2" creationId="{72CC0787-E7FE-4346-8AD7-84E79F4247D2}"/>
          </ac:spMkLst>
        </pc:spChg>
      </pc:sldChg>
      <pc:sldChg chg="modSp">
        <pc:chgData name="Heffe " userId="346bc836-98ad-415c-a878-3da6cae6c854" providerId="ADAL" clId="{FB18F1BE-A6C8-4E9E-8ECF-223CD74271F6}" dt="2019-05-27T12:15:14.502" v="1096" actId="115"/>
        <pc:sldMkLst>
          <pc:docMk/>
          <pc:sldMk cId="3826907022" sldId="261"/>
        </pc:sldMkLst>
        <pc:spChg chg="mod">
          <ac:chgData name="Heffe " userId="346bc836-98ad-415c-a878-3da6cae6c854" providerId="ADAL" clId="{FB18F1BE-A6C8-4E9E-8ECF-223CD74271F6}" dt="2019-05-27T12:15:14.502" v="1096" actId="115"/>
          <ac:spMkLst>
            <pc:docMk/>
            <pc:sldMk cId="3826907022" sldId="261"/>
            <ac:spMk id="3" creationId="{41A6243A-C2B1-5F4B-9820-F5F9AF3CB386}"/>
          </ac:spMkLst>
        </pc:spChg>
      </pc:sldChg>
      <pc:sldChg chg="addSp modSp">
        <pc:chgData name="Heffe " userId="346bc836-98ad-415c-a878-3da6cae6c854" providerId="ADAL" clId="{FB18F1BE-A6C8-4E9E-8ECF-223CD74271F6}" dt="2019-05-27T13:54:45.106" v="1534" actId="14100"/>
        <pc:sldMkLst>
          <pc:docMk/>
          <pc:sldMk cId="3864139037" sldId="274"/>
        </pc:sldMkLst>
        <pc:spChg chg="mod">
          <ac:chgData name="Heffe " userId="346bc836-98ad-415c-a878-3da6cae6c854" providerId="ADAL" clId="{FB18F1BE-A6C8-4E9E-8ECF-223CD74271F6}" dt="2019-05-27T12:08:23.453" v="945" actId="20577"/>
          <ac:spMkLst>
            <pc:docMk/>
            <pc:sldMk cId="3864139037" sldId="274"/>
            <ac:spMk id="2" creationId="{00000000-0000-0000-0000-000000000000}"/>
          </ac:spMkLst>
        </pc:spChg>
        <pc:cxnChg chg="add mod">
          <ac:chgData name="Heffe " userId="346bc836-98ad-415c-a878-3da6cae6c854" providerId="ADAL" clId="{FB18F1BE-A6C8-4E9E-8ECF-223CD74271F6}" dt="2019-05-27T13:54:45.106" v="1534" actId="14100"/>
          <ac:cxnSpMkLst>
            <pc:docMk/>
            <pc:sldMk cId="3864139037" sldId="274"/>
            <ac:cxnSpMk id="5" creationId="{355C0728-007A-4819-BC0C-5FF2BF9E79D9}"/>
          </ac:cxnSpMkLst>
        </pc:cxnChg>
      </pc:sldChg>
      <pc:sldChg chg="modSp">
        <pc:chgData name="Heffe " userId="346bc836-98ad-415c-a878-3da6cae6c854" providerId="ADAL" clId="{FB18F1BE-A6C8-4E9E-8ECF-223CD74271F6}" dt="2019-05-27T21:29:31.618" v="4247" actId="20577"/>
        <pc:sldMkLst>
          <pc:docMk/>
          <pc:sldMk cId="537299092" sldId="277"/>
        </pc:sldMkLst>
        <pc:spChg chg="mod">
          <ac:chgData name="Heffe " userId="346bc836-98ad-415c-a878-3da6cae6c854" providerId="ADAL" clId="{FB18F1BE-A6C8-4E9E-8ECF-223CD74271F6}" dt="2019-05-27T21:29:31.618" v="4247" actId="20577"/>
          <ac:spMkLst>
            <pc:docMk/>
            <pc:sldMk cId="537299092" sldId="277"/>
            <ac:spMk id="6" creationId="{20853FD3-BDE5-FB4A-8B7E-78788D7A5E08}"/>
          </ac:spMkLst>
        </pc:spChg>
      </pc:sldChg>
      <pc:sldChg chg="modSp">
        <pc:chgData name="Heffe " userId="346bc836-98ad-415c-a878-3da6cae6c854" providerId="ADAL" clId="{FB18F1BE-A6C8-4E9E-8ECF-223CD74271F6}" dt="2019-05-27T21:30:46.679" v="4274" actId="20577"/>
        <pc:sldMkLst>
          <pc:docMk/>
          <pc:sldMk cId="1930062422" sldId="281"/>
        </pc:sldMkLst>
        <pc:spChg chg="mod">
          <ac:chgData name="Heffe " userId="346bc836-98ad-415c-a878-3da6cae6c854" providerId="ADAL" clId="{FB18F1BE-A6C8-4E9E-8ECF-223CD74271F6}" dt="2019-05-27T21:30:46.679" v="4274" actId="20577"/>
          <ac:spMkLst>
            <pc:docMk/>
            <pc:sldMk cId="1930062422" sldId="281"/>
            <ac:spMk id="2" creationId="{9B1FC512-11F2-B241-90BC-9BBDF3A9D61A}"/>
          </ac:spMkLst>
        </pc:spChg>
      </pc:sldChg>
      <pc:sldChg chg="modSp">
        <pc:chgData name="Heffe " userId="346bc836-98ad-415c-a878-3da6cae6c854" providerId="ADAL" clId="{FB18F1BE-A6C8-4E9E-8ECF-223CD74271F6}" dt="2019-05-27T13:56:57.161" v="1610" actId="1036"/>
        <pc:sldMkLst>
          <pc:docMk/>
          <pc:sldMk cId="3779876582" sldId="284"/>
        </pc:sldMkLst>
        <pc:spChg chg="mod">
          <ac:chgData name="Heffe " userId="346bc836-98ad-415c-a878-3da6cae6c854" providerId="ADAL" clId="{FB18F1BE-A6C8-4E9E-8ECF-223CD74271F6}" dt="2019-05-27T13:56:37.554" v="1608" actId="1036"/>
          <ac:spMkLst>
            <pc:docMk/>
            <pc:sldMk cId="3779876582" sldId="284"/>
            <ac:spMk id="9" creationId="{C06F0B41-F597-42D0-A51E-497FE7111C3A}"/>
          </ac:spMkLst>
        </pc:spChg>
        <pc:spChg chg="mod">
          <ac:chgData name="Heffe " userId="346bc836-98ad-415c-a878-3da6cae6c854" providerId="ADAL" clId="{FB18F1BE-A6C8-4E9E-8ECF-223CD74271F6}" dt="2019-05-27T13:56:57.161" v="1610" actId="1036"/>
          <ac:spMkLst>
            <pc:docMk/>
            <pc:sldMk cId="3779876582" sldId="284"/>
            <ac:spMk id="11" creationId="{2603A1A0-948D-47F1-87EE-F1963B487394}"/>
          </ac:spMkLst>
        </pc:spChg>
      </pc:sldChg>
      <pc:sldChg chg="addSp modSp modNotesTx">
        <pc:chgData name="Heffe " userId="346bc836-98ad-415c-a878-3da6cae6c854" providerId="ADAL" clId="{FB18F1BE-A6C8-4E9E-8ECF-223CD74271F6}" dt="2019-05-27T14:01:29.924" v="1735" actId="113"/>
        <pc:sldMkLst>
          <pc:docMk/>
          <pc:sldMk cId="942366272" sldId="290"/>
        </pc:sldMkLst>
        <pc:spChg chg="add mod">
          <ac:chgData name="Heffe " userId="346bc836-98ad-415c-a878-3da6cae6c854" providerId="ADAL" clId="{FB18F1BE-A6C8-4E9E-8ECF-223CD74271F6}" dt="2019-05-27T14:01:29.924" v="1735" actId="113"/>
          <ac:spMkLst>
            <pc:docMk/>
            <pc:sldMk cId="942366272" sldId="290"/>
            <ac:spMk id="3" creationId="{F49E24BD-ED78-4DB0-96F5-A4ED9E41F96A}"/>
          </ac:spMkLst>
        </pc:spChg>
        <pc:spChg chg="add mod">
          <ac:chgData name="Heffe " userId="346bc836-98ad-415c-a878-3da6cae6c854" providerId="ADAL" clId="{FB18F1BE-A6C8-4E9E-8ECF-223CD74271F6}" dt="2019-05-27T12:04:55.767" v="888" actId="404"/>
          <ac:spMkLst>
            <pc:docMk/>
            <pc:sldMk cId="942366272" sldId="290"/>
            <ac:spMk id="5" creationId="{92662730-6D33-4D38-BFCF-22AD1BC985CB}"/>
          </ac:spMkLst>
        </pc:spChg>
        <pc:spChg chg="add mod">
          <ac:chgData name="Heffe " userId="346bc836-98ad-415c-a878-3da6cae6c854" providerId="ADAL" clId="{FB18F1BE-A6C8-4E9E-8ECF-223CD74271F6}" dt="2019-05-27T12:06:11.625" v="920" actId="20577"/>
          <ac:spMkLst>
            <pc:docMk/>
            <pc:sldMk cId="942366272" sldId="290"/>
            <ac:spMk id="8" creationId="{159C0752-7E03-450E-BD93-D1629C3159CA}"/>
          </ac:spMkLst>
        </pc:spChg>
        <pc:picChg chg="mod">
          <ac:chgData name="Heffe " userId="346bc836-98ad-415c-a878-3da6cae6c854" providerId="ADAL" clId="{FB18F1BE-A6C8-4E9E-8ECF-223CD74271F6}" dt="2019-05-27T12:01:12.793" v="826" actId="14100"/>
          <ac:picMkLst>
            <pc:docMk/>
            <pc:sldMk cId="942366272" sldId="290"/>
            <ac:picMk id="4" creationId="{0D9A566F-049C-A446-826E-597FE46DD4AC}"/>
          </ac:picMkLst>
        </pc:picChg>
        <pc:cxnChg chg="add mod">
          <ac:chgData name="Heffe " userId="346bc836-98ad-415c-a878-3da6cae6c854" providerId="ADAL" clId="{FB18F1BE-A6C8-4E9E-8ECF-223CD74271F6}" dt="2019-05-27T12:05:31.389" v="891" actId="14100"/>
          <ac:cxnSpMkLst>
            <pc:docMk/>
            <pc:sldMk cId="942366272" sldId="290"/>
            <ac:cxnSpMk id="6" creationId="{16FCD265-CE1A-4A59-939B-C3DC0004230C}"/>
          </ac:cxnSpMkLst>
        </pc:cxnChg>
        <pc:cxnChg chg="add mod">
          <ac:chgData name="Heffe " userId="346bc836-98ad-415c-a878-3da6cae6c854" providerId="ADAL" clId="{FB18F1BE-A6C8-4E9E-8ECF-223CD74271F6}" dt="2019-05-27T12:06:32.783" v="923" actId="14100"/>
          <ac:cxnSpMkLst>
            <pc:docMk/>
            <pc:sldMk cId="942366272" sldId="290"/>
            <ac:cxnSpMk id="9" creationId="{44D1562F-EA56-4433-9C5E-02C33D41DCE7}"/>
          </ac:cxnSpMkLst>
        </pc:cxnChg>
      </pc:sldChg>
      <pc:sldChg chg="addSp modSp">
        <pc:chgData name="Heffe " userId="346bc836-98ad-415c-a878-3da6cae6c854" providerId="ADAL" clId="{FB18F1BE-A6C8-4E9E-8ECF-223CD74271F6}" dt="2019-05-27T14:01:17.586" v="1734" actId="404"/>
        <pc:sldMkLst>
          <pc:docMk/>
          <pc:sldMk cId="4078265315" sldId="291"/>
        </pc:sldMkLst>
        <pc:spChg chg="mod">
          <ac:chgData name="Heffe " userId="346bc836-98ad-415c-a878-3da6cae6c854" providerId="ADAL" clId="{FB18F1BE-A6C8-4E9E-8ECF-223CD74271F6}" dt="2019-05-27T13:59:13.968" v="1668" actId="20577"/>
          <ac:spMkLst>
            <pc:docMk/>
            <pc:sldMk cId="4078265315" sldId="291"/>
            <ac:spMk id="2" creationId="{5715B8E2-11CC-8541-8CB6-E94621E615D1}"/>
          </ac:spMkLst>
        </pc:spChg>
        <pc:spChg chg="add mod">
          <ac:chgData name="Heffe " userId="346bc836-98ad-415c-a878-3da6cae6c854" providerId="ADAL" clId="{FB18F1BE-A6C8-4E9E-8ECF-223CD74271F6}" dt="2019-05-27T14:01:17.586" v="1734" actId="404"/>
          <ac:spMkLst>
            <pc:docMk/>
            <pc:sldMk cId="4078265315" sldId="291"/>
            <ac:spMk id="5" creationId="{8348A7C1-125F-490D-BED5-F40B72AE92A6}"/>
          </ac:spMkLst>
        </pc:spChg>
        <pc:spChg chg="add mod">
          <ac:chgData name="Heffe " userId="346bc836-98ad-415c-a878-3da6cae6c854" providerId="ADAL" clId="{FB18F1BE-A6C8-4E9E-8ECF-223CD74271F6}" dt="2019-05-27T14:01:02.122" v="1732" actId="1076"/>
          <ac:spMkLst>
            <pc:docMk/>
            <pc:sldMk cId="4078265315" sldId="291"/>
            <ac:spMk id="9" creationId="{1C48BE4D-0460-4F54-90F1-D56F10F0F32A}"/>
          </ac:spMkLst>
        </pc:spChg>
        <pc:picChg chg="mod">
          <ac:chgData name="Heffe " userId="346bc836-98ad-415c-a878-3da6cae6c854" providerId="ADAL" clId="{FB18F1BE-A6C8-4E9E-8ECF-223CD74271F6}" dt="2019-05-27T13:59:41.518" v="1671" actId="14100"/>
          <ac:picMkLst>
            <pc:docMk/>
            <pc:sldMk cId="4078265315" sldId="291"/>
            <ac:picMk id="4" creationId="{580C796F-C9CF-294F-A377-B5733BC93A58}"/>
          </ac:picMkLst>
        </pc:picChg>
        <pc:cxnChg chg="add mod">
          <ac:chgData name="Heffe " userId="346bc836-98ad-415c-a878-3da6cae6c854" providerId="ADAL" clId="{FB18F1BE-A6C8-4E9E-8ECF-223CD74271F6}" dt="2019-05-27T13:59:32.559" v="1670" actId="14100"/>
          <ac:cxnSpMkLst>
            <pc:docMk/>
            <pc:sldMk cId="4078265315" sldId="291"/>
            <ac:cxnSpMk id="6" creationId="{DD443BEB-0BCB-413E-892C-4D8717722AD9}"/>
          </ac:cxnSpMkLst>
        </pc:cxnChg>
      </pc:sldChg>
      <pc:sldChg chg="addSp modSp">
        <pc:chgData name="Heffe " userId="346bc836-98ad-415c-a878-3da6cae6c854" providerId="ADAL" clId="{FB18F1BE-A6C8-4E9E-8ECF-223CD74271F6}" dt="2019-05-27T14:03:31.742" v="1766" actId="1076"/>
        <pc:sldMkLst>
          <pc:docMk/>
          <pc:sldMk cId="2937811938" sldId="292"/>
        </pc:sldMkLst>
        <pc:spChg chg="add mod">
          <ac:chgData name="Heffe " userId="346bc836-98ad-415c-a878-3da6cae6c854" providerId="ADAL" clId="{FB18F1BE-A6C8-4E9E-8ECF-223CD74271F6}" dt="2019-05-27T14:03:31.742" v="1766" actId="1076"/>
          <ac:spMkLst>
            <pc:docMk/>
            <pc:sldMk cId="2937811938" sldId="292"/>
            <ac:spMk id="2" creationId="{780873D3-5964-47DF-853D-3DECF33B4957}"/>
          </ac:spMkLst>
        </pc:spChg>
        <pc:spChg chg="mod ord">
          <ac:chgData name="Heffe " userId="346bc836-98ad-415c-a878-3da6cae6c854" providerId="ADAL" clId="{FB18F1BE-A6C8-4E9E-8ECF-223CD74271F6}" dt="2019-05-27T14:03:14.594" v="1763" actId="1076"/>
          <ac:spMkLst>
            <pc:docMk/>
            <pc:sldMk cId="2937811938" sldId="292"/>
            <ac:spMk id="3" creationId="{AB6F535F-EA03-5148-9E51-B032688B6908}"/>
          </ac:spMkLst>
        </pc:spChg>
        <pc:picChg chg="mod">
          <ac:chgData name="Heffe " userId="346bc836-98ad-415c-a878-3da6cae6c854" providerId="ADAL" clId="{FB18F1BE-A6C8-4E9E-8ECF-223CD74271F6}" dt="2019-05-27T14:01:48.932" v="1736" actId="14100"/>
          <ac:picMkLst>
            <pc:docMk/>
            <pc:sldMk cId="2937811938" sldId="292"/>
            <ac:picMk id="5" creationId="{F0251377-22FB-1E45-837F-51639428EA11}"/>
          </ac:picMkLst>
        </pc:picChg>
      </pc:sldChg>
      <pc:sldChg chg="modSp">
        <pc:chgData name="Heffe " userId="346bc836-98ad-415c-a878-3da6cae6c854" providerId="ADAL" clId="{FB18F1BE-A6C8-4E9E-8ECF-223CD74271F6}" dt="2019-05-27T14:05:46.262" v="1821" actId="115"/>
        <pc:sldMkLst>
          <pc:docMk/>
          <pc:sldMk cId="3690643162" sldId="293"/>
        </pc:sldMkLst>
        <pc:spChg chg="mod">
          <ac:chgData name="Heffe " userId="346bc836-98ad-415c-a878-3da6cae6c854" providerId="ADAL" clId="{FB18F1BE-A6C8-4E9E-8ECF-223CD74271F6}" dt="2019-05-27T14:05:46.262" v="1821" actId="115"/>
          <ac:spMkLst>
            <pc:docMk/>
            <pc:sldMk cId="3690643162" sldId="293"/>
            <ac:spMk id="2" creationId="{E1199373-1723-8F4B-A98D-2A6CB3E8A22D}"/>
          </ac:spMkLst>
        </pc:spChg>
      </pc:sldChg>
      <pc:sldChg chg="addSp modSp">
        <pc:chgData name="Heffe " userId="346bc836-98ad-415c-a878-3da6cae6c854" providerId="ADAL" clId="{FB18F1BE-A6C8-4E9E-8ECF-223CD74271F6}" dt="2019-05-27T14:04:58.187" v="1818" actId="1076"/>
        <pc:sldMkLst>
          <pc:docMk/>
          <pc:sldMk cId="2026619088" sldId="294"/>
        </pc:sldMkLst>
        <pc:spChg chg="add mod">
          <ac:chgData name="Heffe " userId="346bc836-98ad-415c-a878-3da6cae6c854" providerId="ADAL" clId="{FB18F1BE-A6C8-4E9E-8ECF-223CD74271F6}" dt="2019-05-27T14:04:58.187" v="1818" actId="1076"/>
          <ac:spMkLst>
            <pc:docMk/>
            <pc:sldMk cId="2026619088" sldId="294"/>
            <ac:spMk id="3" creationId="{7A662C04-9177-4935-B90F-1397DAE92956}"/>
          </ac:spMkLst>
        </pc:spChg>
      </pc:sldChg>
      <pc:sldChg chg="addSp modSp modTransition">
        <pc:chgData name="Heffe " userId="346bc836-98ad-415c-a878-3da6cae6c854" providerId="ADAL" clId="{FB18F1BE-A6C8-4E9E-8ECF-223CD74271F6}" dt="2019-05-27T13:51:48.507" v="1492" actId="1076"/>
        <pc:sldMkLst>
          <pc:docMk/>
          <pc:sldMk cId="3482617132" sldId="302"/>
        </pc:sldMkLst>
        <pc:picChg chg="add mod">
          <ac:chgData name="Heffe " userId="346bc836-98ad-415c-a878-3da6cae6c854" providerId="ADAL" clId="{FB18F1BE-A6C8-4E9E-8ECF-223CD74271F6}" dt="2019-05-27T13:51:48.507" v="1492" actId="1076"/>
          <ac:picMkLst>
            <pc:docMk/>
            <pc:sldMk cId="3482617132" sldId="302"/>
            <ac:picMk id="4098" creationId="{94248F80-BA4D-4662-9A4C-909884025C1A}"/>
          </ac:picMkLst>
        </pc:picChg>
      </pc:sldChg>
      <pc:sldChg chg="addSp modSp">
        <pc:chgData name="Heffe " userId="346bc836-98ad-415c-a878-3da6cae6c854" providerId="ADAL" clId="{FB18F1BE-A6C8-4E9E-8ECF-223CD74271F6}" dt="2019-05-27T15:19:44.195" v="4182" actId="20577"/>
        <pc:sldMkLst>
          <pc:docMk/>
          <pc:sldMk cId="607498837" sldId="306"/>
        </pc:sldMkLst>
        <pc:spChg chg="mod">
          <ac:chgData name="Heffe " userId="346bc836-98ad-415c-a878-3da6cae6c854" providerId="ADAL" clId="{FB18F1BE-A6C8-4E9E-8ECF-223CD74271F6}" dt="2019-05-27T15:19:44.195" v="4182" actId="20577"/>
          <ac:spMkLst>
            <pc:docMk/>
            <pc:sldMk cId="607498837" sldId="306"/>
            <ac:spMk id="7" creationId="{E5D19D5C-BDC5-8948-9D43-35670F5D7D21}"/>
          </ac:spMkLst>
        </pc:spChg>
        <pc:spChg chg="add mod">
          <ac:chgData name="Heffe " userId="346bc836-98ad-415c-a878-3da6cae6c854" providerId="ADAL" clId="{FB18F1BE-A6C8-4E9E-8ECF-223CD74271F6}" dt="2019-05-27T15:18:54.918" v="4174" actId="20577"/>
          <ac:spMkLst>
            <pc:docMk/>
            <pc:sldMk cId="607498837" sldId="306"/>
            <ac:spMk id="9" creationId="{C62D5CCC-1486-4F29-855B-36512EE06014}"/>
          </ac:spMkLst>
        </pc:spChg>
      </pc:sldChg>
      <pc:sldChg chg="modSp">
        <pc:chgData name="Heffe " userId="346bc836-98ad-415c-a878-3da6cae6c854" providerId="ADAL" clId="{FB18F1BE-A6C8-4E9E-8ECF-223CD74271F6}" dt="2019-05-27T15:21:41.164" v="4224" actId="115"/>
        <pc:sldMkLst>
          <pc:docMk/>
          <pc:sldMk cId="620293751" sldId="307"/>
        </pc:sldMkLst>
        <pc:spChg chg="mod">
          <ac:chgData name="Heffe " userId="346bc836-98ad-415c-a878-3da6cae6c854" providerId="ADAL" clId="{FB18F1BE-A6C8-4E9E-8ECF-223CD74271F6}" dt="2019-05-27T15:21:41.164" v="4224" actId="115"/>
          <ac:spMkLst>
            <pc:docMk/>
            <pc:sldMk cId="620293751" sldId="307"/>
            <ac:spMk id="8" creationId="{353B7105-5A4C-4568-87EA-54A0234C6712}"/>
          </ac:spMkLst>
        </pc:spChg>
      </pc:sldChg>
      <pc:sldChg chg="delSp">
        <pc:chgData name="Heffe " userId="346bc836-98ad-415c-a878-3da6cae6c854" providerId="ADAL" clId="{FB18F1BE-A6C8-4E9E-8ECF-223CD74271F6}" dt="2019-05-27T21:35:43.091" v="4288" actId="478"/>
        <pc:sldMkLst>
          <pc:docMk/>
          <pc:sldMk cId="3448166683" sldId="314"/>
        </pc:sldMkLst>
        <pc:spChg chg="del">
          <ac:chgData name="Heffe " userId="346bc836-98ad-415c-a878-3da6cae6c854" providerId="ADAL" clId="{FB18F1BE-A6C8-4E9E-8ECF-223CD74271F6}" dt="2019-05-27T21:35:43.091" v="4288" actId="478"/>
          <ac:spMkLst>
            <pc:docMk/>
            <pc:sldMk cId="3448166683" sldId="314"/>
            <ac:spMk id="5" creationId="{0030F56E-6698-B448-9CCA-5E9A7B4ACB7D}"/>
          </ac:spMkLst>
        </pc:spChg>
      </pc:sldChg>
      <pc:sldChg chg="modSp">
        <pc:chgData name="Heffe " userId="346bc836-98ad-415c-a878-3da6cae6c854" providerId="ADAL" clId="{FB18F1BE-A6C8-4E9E-8ECF-223CD74271F6}" dt="2019-05-27T12:15:33.439" v="1108" actId="20577"/>
        <pc:sldMkLst>
          <pc:docMk/>
          <pc:sldMk cId="2965322413" sldId="324"/>
        </pc:sldMkLst>
        <pc:spChg chg="mod">
          <ac:chgData name="Heffe " userId="346bc836-98ad-415c-a878-3da6cae6c854" providerId="ADAL" clId="{FB18F1BE-A6C8-4E9E-8ECF-223CD74271F6}" dt="2019-05-27T12:15:33.439" v="1108" actId="20577"/>
          <ac:spMkLst>
            <pc:docMk/>
            <pc:sldMk cId="2965322413" sldId="324"/>
            <ac:spMk id="3" creationId="{41A6243A-C2B1-5F4B-9820-F5F9AF3CB386}"/>
          </ac:spMkLst>
        </pc:spChg>
      </pc:sldChg>
      <pc:sldChg chg="modSp">
        <pc:chgData name="Heffe " userId="346bc836-98ad-415c-a878-3da6cae6c854" providerId="ADAL" clId="{FB18F1BE-A6C8-4E9E-8ECF-223CD74271F6}" dt="2019-05-27T13:52:48.025" v="1502" actId="20577"/>
        <pc:sldMkLst>
          <pc:docMk/>
          <pc:sldMk cId="169411746" sldId="328"/>
        </pc:sldMkLst>
        <pc:spChg chg="mod">
          <ac:chgData name="Heffe " userId="346bc836-98ad-415c-a878-3da6cae6c854" providerId="ADAL" clId="{FB18F1BE-A6C8-4E9E-8ECF-223CD74271F6}" dt="2019-05-27T13:52:48.025" v="1502" actId="20577"/>
          <ac:spMkLst>
            <pc:docMk/>
            <pc:sldMk cId="169411746" sldId="328"/>
            <ac:spMk id="3" creationId="{1ED2316F-F966-0944-A516-AAC3C23A40AD}"/>
          </ac:spMkLst>
        </pc:spChg>
      </pc:sldChg>
      <pc:sldChg chg="addSp modSp">
        <pc:chgData name="Heffe " userId="346bc836-98ad-415c-a878-3da6cae6c854" providerId="ADAL" clId="{FB18F1BE-A6C8-4E9E-8ECF-223CD74271F6}" dt="2019-05-27T14:11:40.398" v="1904" actId="1076"/>
        <pc:sldMkLst>
          <pc:docMk/>
          <pc:sldMk cId="2288982253" sldId="336"/>
        </pc:sldMkLst>
        <pc:spChg chg="mod">
          <ac:chgData name="Heffe " userId="346bc836-98ad-415c-a878-3da6cae6c854" providerId="ADAL" clId="{FB18F1BE-A6C8-4E9E-8ECF-223CD74271F6}" dt="2019-05-27T14:11:30.179" v="1902" actId="122"/>
          <ac:spMkLst>
            <pc:docMk/>
            <pc:sldMk cId="2288982253" sldId="336"/>
            <ac:spMk id="2" creationId="{806B341E-DCEE-A241-962D-08BC028AD100}"/>
          </ac:spMkLst>
        </pc:spChg>
        <pc:spChg chg="add mod">
          <ac:chgData name="Heffe " userId="346bc836-98ad-415c-a878-3da6cae6c854" providerId="ADAL" clId="{FB18F1BE-A6C8-4E9E-8ECF-223CD74271F6}" dt="2019-05-27T14:11:40.398" v="1904" actId="1076"/>
          <ac:spMkLst>
            <pc:docMk/>
            <pc:sldMk cId="2288982253" sldId="336"/>
            <ac:spMk id="11" creationId="{4AB54739-B104-417C-B6B5-096220244794}"/>
          </ac:spMkLst>
        </pc:spChg>
      </pc:sldChg>
      <pc:sldChg chg="modSp">
        <pc:chgData name="Heffe " userId="346bc836-98ad-415c-a878-3da6cae6c854" providerId="ADAL" clId="{FB18F1BE-A6C8-4E9E-8ECF-223CD74271F6}" dt="2019-05-27T15:02:06.459" v="3747" actId="115"/>
        <pc:sldMkLst>
          <pc:docMk/>
          <pc:sldMk cId="3826362859" sldId="337"/>
        </pc:sldMkLst>
        <pc:spChg chg="mod">
          <ac:chgData name="Heffe " userId="346bc836-98ad-415c-a878-3da6cae6c854" providerId="ADAL" clId="{FB18F1BE-A6C8-4E9E-8ECF-223CD74271F6}" dt="2019-05-27T14:59:05.891" v="3540" actId="20577"/>
          <ac:spMkLst>
            <pc:docMk/>
            <pc:sldMk cId="3826362859" sldId="337"/>
            <ac:spMk id="7" creationId="{447E9333-6514-6646-8F3A-2EAAB453C4ED}"/>
          </ac:spMkLst>
        </pc:spChg>
        <pc:spChg chg="mod">
          <ac:chgData name="Heffe " userId="346bc836-98ad-415c-a878-3da6cae6c854" providerId="ADAL" clId="{FB18F1BE-A6C8-4E9E-8ECF-223CD74271F6}" dt="2019-05-27T15:01:09.250" v="3641" actId="20577"/>
          <ac:spMkLst>
            <pc:docMk/>
            <pc:sldMk cId="3826362859" sldId="337"/>
            <ac:spMk id="8" creationId="{2816A1F1-3445-3140-8CE3-886D1F22904B}"/>
          </ac:spMkLst>
        </pc:spChg>
        <pc:spChg chg="mod">
          <ac:chgData name="Heffe " userId="346bc836-98ad-415c-a878-3da6cae6c854" providerId="ADAL" clId="{FB18F1BE-A6C8-4E9E-8ECF-223CD74271F6}" dt="2019-05-27T15:02:06.459" v="3747" actId="115"/>
          <ac:spMkLst>
            <pc:docMk/>
            <pc:sldMk cId="3826362859" sldId="337"/>
            <ac:spMk id="9" creationId="{50E468E1-C56D-0D46-BE59-AB3E2177189A}"/>
          </ac:spMkLst>
        </pc:spChg>
        <pc:spChg chg="mod">
          <ac:chgData name="Heffe " userId="346bc836-98ad-415c-a878-3da6cae6c854" providerId="ADAL" clId="{FB18F1BE-A6C8-4E9E-8ECF-223CD74271F6}" dt="2019-05-27T14:58:18.141" v="3517" actId="20577"/>
          <ac:spMkLst>
            <pc:docMk/>
            <pc:sldMk cId="3826362859" sldId="337"/>
            <ac:spMk id="10" creationId="{8E2F56DB-DBAB-5D4D-8FC8-38FEAB6DFE0B}"/>
          </ac:spMkLst>
        </pc:spChg>
      </pc:sldChg>
      <pc:sldChg chg="modSp">
        <pc:chgData name="Heffe " userId="346bc836-98ad-415c-a878-3da6cae6c854" providerId="ADAL" clId="{FB18F1BE-A6C8-4E9E-8ECF-223CD74271F6}" dt="2019-05-27T15:21:20.256" v="4222" actId="20577"/>
        <pc:sldMkLst>
          <pc:docMk/>
          <pc:sldMk cId="1822025028" sldId="340"/>
        </pc:sldMkLst>
        <pc:spChg chg="mod">
          <ac:chgData name="Heffe " userId="346bc836-98ad-415c-a878-3da6cae6c854" providerId="ADAL" clId="{FB18F1BE-A6C8-4E9E-8ECF-223CD74271F6}" dt="2019-05-27T15:21:20.256" v="4222" actId="20577"/>
          <ac:spMkLst>
            <pc:docMk/>
            <pc:sldMk cId="1822025028" sldId="340"/>
            <ac:spMk id="7" creationId="{E5D19D5C-BDC5-8948-9D43-35670F5D7D21}"/>
          </ac:spMkLst>
        </pc:spChg>
        <pc:spChg chg="mod">
          <ac:chgData name="Heffe " userId="346bc836-98ad-415c-a878-3da6cae6c854" providerId="ADAL" clId="{FB18F1BE-A6C8-4E9E-8ECF-223CD74271F6}" dt="2019-05-27T15:20:25.761" v="4194" actId="20577"/>
          <ac:spMkLst>
            <pc:docMk/>
            <pc:sldMk cId="1822025028" sldId="340"/>
            <ac:spMk id="8" creationId="{D4EC95A8-03C8-324D-A2EB-7760B652C5E7}"/>
          </ac:spMkLst>
        </pc:spChg>
      </pc:sldChg>
      <pc:sldChg chg="modSp">
        <pc:chgData name="Heffe " userId="346bc836-98ad-415c-a878-3da6cae6c854" providerId="ADAL" clId="{FB18F1BE-A6C8-4E9E-8ECF-223CD74271F6}" dt="2019-05-27T13:54:26.280" v="1533"/>
        <pc:sldMkLst>
          <pc:docMk/>
          <pc:sldMk cId="883057917" sldId="371"/>
        </pc:sldMkLst>
        <pc:spChg chg="mod">
          <ac:chgData name="Heffe " userId="346bc836-98ad-415c-a878-3da6cae6c854" providerId="ADAL" clId="{FB18F1BE-A6C8-4E9E-8ECF-223CD74271F6}" dt="2019-05-27T12:07:58.589" v="937" actId="20577"/>
          <ac:spMkLst>
            <pc:docMk/>
            <pc:sldMk cId="883057917" sldId="371"/>
            <ac:spMk id="2" creationId="{00000000-0000-0000-0000-000000000000}"/>
          </ac:spMkLst>
        </pc:spChg>
        <pc:spChg chg="mod">
          <ac:chgData name="Heffe " userId="346bc836-98ad-415c-a878-3da6cae6c854" providerId="ADAL" clId="{FB18F1BE-A6C8-4E9E-8ECF-223CD74271F6}" dt="2019-05-27T13:54:26.280" v="1533"/>
          <ac:spMkLst>
            <pc:docMk/>
            <pc:sldMk cId="883057917" sldId="371"/>
            <ac:spMk id="8" creationId="{33A05304-7DC2-6945-AF1D-2631C6E40074}"/>
          </ac:spMkLst>
        </pc:spChg>
      </pc:sldChg>
      <pc:sldChg chg="modSp">
        <pc:chgData name="Heffe " userId="346bc836-98ad-415c-a878-3da6cae6c854" providerId="ADAL" clId="{FB18F1BE-A6C8-4E9E-8ECF-223CD74271F6}" dt="2019-05-27T12:08:37.900" v="953" actId="20577"/>
        <pc:sldMkLst>
          <pc:docMk/>
          <pc:sldMk cId="2445086352" sldId="372"/>
        </pc:sldMkLst>
        <pc:spChg chg="mod">
          <ac:chgData name="Heffe " userId="346bc836-98ad-415c-a878-3da6cae6c854" providerId="ADAL" clId="{FB18F1BE-A6C8-4E9E-8ECF-223CD74271F6}" dt="2019-05-27T12:08:37.900" v="953" actId="20577"/>
          <ac:spMkLst>
            <pc:docMk/>
            <pc:sldMk cId="2445086352" sldId="372"/>
            <ac:spMk id="2" creationId="{00000000-0000-0000-0000-000000000000}"/>
          </ac:spMkLst>
        </pc:spChg>
      </pc:sldChg>
      <pc:sldChg chg="modSp">
        <pc:chgData name="Heffe " userId="346bc836-98ad-415c-a878-3da6cae6c854" providerId="ADAL" clId="{FB18F1BE-A6C8-4E9E-8ECF-223CD74271F6}" dt="2019-05-27T13:57:20.129" v="1612" actId="115"/>
        <pc:sldMkLst>
          <pc:docMk/>
          <pc:sldMk cId="2835420589" sldId="376"/>
        </pc:sldMkLst>
        <pc:spChg chg="mod">
          <ac:chgData name="Heffe " userId="346bc836-98ad-415c-a878-3da6cae6c854" providerId="ADAL" clId="{FB18F1BE-A6C8-4E9E-8ECF-223CD74271F6}" dt="2019-05-27T13:57:20.129" v="1612" actId="115"/>
          <ac:spMkLst>
            <pc:docMk/>
            <pc:sldMk cId="2835420589" sldId="376"/>
            <ac:spMk id="2" creationId="{72CC0787-E7FE-4346-8AD7-84E79F4247D2}"/>
          </ac:spMkLst>
        </pc:spChg>
      </pc:sldChg>
      <pc:sldChg chg="modSp add">
        <pc:chgData name="Heffe " userId="346bc836-98ad-415c-a878-3da6cae6c854" providerId="ADAL" clId="{FB18F1BE-A6C8-4E9E-8ECF-223CD74271F6}" dt="2019-05-27T21:33:27.396" v="4286" actId="20577"/>
        <pc:sldMkLst>
          <pc:docMk/>
          <pc:sldMk cId="2957513951" sldId="378"/>
        </pc:sldMkLst>
        <pc:spChg chg="mod">
          <ac:chgData name="Heffe " userId="346bc836-98ad-415c-a878-3da6cae6c854" providerId="ADAL" clId="{FB18F1BE-A6C8-4E9E-8ECF-223CD74271F6}" dt="2019-05-27T21:33:27.396" v="4286" actId="20577"/>
          <ac:spMkLst>
            <pc:docMk/>
            <pc:sldMk cId="2957513951" sldId="378"/>
            <ac:spMk id="2" creationId="{A1EAEF59-5C2E-40E5-A8AF-C85EB5C37532}"/>
          </ac:spMkLst>
        </pc:spChg>
      </pc:sldChg>
      <pc:sldChg chg="addSp delSp modSp add">
        <pc:chgData name="Heffe " userId="346bc836-98ad-415c-a878-3da6cae6c854" providerId="ADAL" clId="{FB18F1BE-A6C8-4E9E-8ECF-223CD74271F6}" dt="2019-05-27T11:48:12.340" v="607" actId="478"/>
        <pc:sldMkLst>
          <pc:docMk/>
          <pc:sldMk cId="1805371572" sldId="379"/>
        </pc:sldMkLst>
        <pc:spChg chg="mod">
          <ac:chgData name="Heffe " userId="346bc836-98ad-415c-a878-3da6cae6c854" providerId="ADAL" clId="{FB18F1BE-A6C8-4E9E-8ECF-223CD74271F6}" dt="2019-05-27T11:47:04.617" v="603" actId="20577"/>
          <ac:spMkLst>
            <pc:docMk/>
            <pc:sldMk cId="1805371572" sldId="379"/>
            <ac:spMk id="2" creationId="{5FAC5434-E9ED-47EB-BA9D-626B4A8C67D4}"/>
          </ac:spMkLst>
        </pc:spChg>
        <pc:spChg chg="del">
          <ac:chgData name="Heffe " userId="346bc836-98ad-415c-a878-3da6cae6c854" providerId="ADAL" clId="{FB18F1BE-A6C8-4E9E-8ECF-223CD74271F6}" dt="2019-05-27T11:48:12.340" v="607" actId="478"/>
          <ac:spMkLst>
            <pc:docMk/>
            <pc:sldMk cId="1805371572" sldId="379"/>
            <ac:spMk id="3" creationId="{BA4603AB-C6B7-4ED8-A477-841AFC073337}"/>
          </ac:spMkLst>
        </pc:spChg>
        <pc:picChg chg="add mod">
          <ac:chgData name="Heffe " userId="346bc836-98ad-415c-a878-3da6cae6c854" providerId="ADAL" clId="{FB18F1BE-A6C8-4E9E-8ECF-223CD74271F6}" dt="2019-05-27T11:48:08.149" v="606" actId="1076"/>
          <ac:picMkLst>
            <pc:docMk/>
            <pc:sldMk cId="1805371572" sldId="379"/>
            <ac:picMk id="4" creationId="{E0465411-0FA4-4FB8-ABDA-0A4D737340FB}"/>
          </ac:picMkLst>
        </pc:picChg>
      </pc:sldChg>
      <pc:sldChg chg="addSp delSp modSp add ord">
        <pc:chgData name="Heffe " userId="346bc836-98ad-415c-a878-3da6cae6c854" providerId="ADAL" clId="{FB18F1BE-A6C8-4E9E-8ECF-223CD74271F6}" dt="2019-05-27T14:15:59.759" v="2218" actId="20577"/>
        <pc:sldMkLst>
          <pc:docMk/>
          <pc:sldMk cId="3397600718" sldId="381"/>
        </pc:sldMkLst>
        <pc:spChg chg="mod">
          <ac:chgData name="Heffe " userId="346bc836-98ad-415c-a878-3da6cae6c854" providerId="ADAL" clId="{FB18F1BE-A6C8-4E9E-8ECF-223CD74271F6}" dt="2019-05-27T14:15:59.759" v="2218" actId="20577"/>
          <ac:spMkLst>
            <pc:docMk/>
            <pc:sldMk cId="3397600718" sldId="381"/>
            <ac:spMk id="2" creationId="{C0DA5A06-DE0B-43C8-A6FA-4F925E720C24}"/>
          </ac:spMkLst>
        </pc:spChg>
        <pc:spChg chg="del">
          <ac:chgData name="Heffe " userId="346bc836-98ad-415c-a878-3da6cae6c854" providerId="ADAL" clId="{FB18F1BE-A6C8-4E9E-8ECF-223CD74271F6}" dt="2019-05-27T12:22:01.818" v="1115" actId="478"/>
          <ac:spMkLst>
            <pc:docMk/>
            <pc:sldMk cId="3397600718" sldId="381"/>
            <ac:spMk id="3" creationId="{4CCC582F-A71B-4F63-B590-7855AA1F72FB}"/>
          </ac:spMkLst>
        </pc:spChg>
        <pc:spChg chg="add mod">
          <ac:chgData name="Heffe " userId="346bc836-98ad-415c-a878-3da6cae6c854" providerId="ADAL" clId="{FB18F1BE-A6C8-4E9E-8ECF-223CD74271F6}" dt="2019-05-27T13:25:06.862" v="1185" actId="1076"/>
          <ac:spMkLst>
            <pc:docMk/>
            <pc:sldMk cId="3397600718" sldId="381"/>
            <ac:spMk id="4" creationId="{D0D9D166-FCDE-4909-9677-DB999704B102}"/>
          </ac:spMkLst>
        </pc:spChg>
        <pc:spChg chg="add mod">
          <ac:chgData name="Heffe " userId="346bc836-98ad-415c-a878-3da6cae6c854" providerId="ADAL" clId="{FB18F1BE-A6C8-4E9E-8ECF-223CD74271F6}" dt="2019-05-27T13:39:55.136" v="1395" actId="1035"/>
          <ac:spMkLst>
            <pc:docMk/>
            <pc:sldMk cId="3397600718" sldId="381"/>
            <ac:spMk id="5" creationId="{F4D00283-6C1A-4B56-87D3-884CC18DBE26}"/>
          </ac:spMkLst>
        </pc:spChg>
        <pc:spChg chg="add mod">
          <ac:chgData name="Heffe " userId="346bc836-98ad-415c-a878-3da6cae6c854" providerId="ADAL" clId="{FB18F1BE-A6C8-4E9E-8ECF-223CD74271F6}" dt="2019-05-27T13:31:30.117" v="1270" actId="207"/>
          <ac:spMkLst>
            <pc:docMk/>
            <pc:sldMk cId="3397600718" sldId="381"/>
            <ac:spMk id="6" creationId="{1A7F673E-145F-41FE-B0D6-BA48946C0F2B}"/>
          </ac:spMkLst>
        </pc:spChg>
        <pc:spChg chg="add mod">
          <ac:chgData name="Heffe " userId="346bc836-98ad-415c-a878-3da6cae6c854" providerId="ADAL" clId="{FB18F1BE-A6C8-4E9E-8ECF-223CD74271F6}" dt="2019-05-27T13:28:20.894" v="1245" actId="1076"/>
          <ac:spMkLst>
            <pc:docMk/>
            <pc:sldMk cId="3397600718" sldId="381"/>
            <ac:spMk id="7" creationId="{CB46B24C-811E-4D2C-9D12-41741A691F35}"/>
          </ac:spMkLst>
        </pc:spChg>
        <pc:spChg chg="add mod">
          <ac:chgData name="Heffe " userId="346bc836-98ad-415c-a878-3da6cae6c854" providerId="ADAL" clId="{FB18F1BE-A6C8-4E9E-8ECF-223CD74271F6}" dt="2019-05-27T13:25:02.717" v="1184" actId="1076"/>
          <ac:spMkLst>
            <pc:docMk/>
            <pc:sldMk cId="3397600718" sldId="381"/>
            <ac:spMk id="10" creationId="{52CD6866-E135-4945-8271-E331E8B018E4}"/>
          </ac:spMkLst>
        </pc:spChg>
        <pc:spChg chg="add mod">
          <ac:chgData name="Heffe " userId="346bc836-98ad-415c-a878-3da6cae6c854" providerId="ADAL" clId="{FB18F1BE-A6C8-4E9E-8ECF-223CD74271F6}" dt="2019-05-27T13:31:56.020" v="1282" actId="1076"/>
          <ac:spMkLst>
            <pc:docMk/>
            <pc:sldMk cId="3397600718" sldId="381"/>
            <ac:spMk id="27" creationId="{8CC2B8B3-0090-4B33-962A-738F0D32CE06}"/>
          </ac:spMkLst>
        </pc:spChg>
        <pc:spChg chg="add mod">
          <ac:chgData name="Heffe " userId="346bc836-98ad-415c-a878-3da6cae6c854" providerId="ADAL" clId="{FB18F1BE-A6C8-4E9E-8ECF-223CD74271F6}" dt="2019-05-27T13:37:52.189" v="1374" actId="1076"/>
          <ac:spMkLst>
            <pc:docMk/>
            <pc:sldMk cId="3397600718" sldId="381"/>
            <ac:spMk id="28" creationId="{3B4A6578-9112-4890-8254-89A9F35CD497}"/>
          </ac:spMkLst>
        </pc:spChg>
        <pc:spChg chg="add mod">
          <ac:chgData name="Heffe " userId="346bc836-98ad-415c-a878-3da6cae6c854" providerId="ADAL" clId="{FB18F1BE-A6C8-4E9E-8ECF-223CD74271F6}" dt="2019-05-27T13:47:45.192" v="1480" actId="1076"/>
          <ac:spMkLst>
            <pc:docMk/>
            <pc:sldMk cId="3397600718" sldId="381"/>
            <ac:spMk id="29" creationId="{F369B5C3-83B2-4B1A-B562-5F975120CF2D}"/>
          </ac:spMkLst>
        </pc:spChg>
        <pc:spChg chg="add mod">
          <ac:chgData name="Heffe " userId="346bc836-98ad-415c-a878-3da6cae6c854" providerId="ADAL" clId="{FB18F1BE-A6C8-4E9E-8ECF-223CD74271F6}" dt="2019-05-27T13:43:15.758" v="1424" actId="1076"/>
          <ac:spMkLst>
            <pc:docMk/>
            <pc:sldMk cId="3397600718" sldId="381"/>
            <ac:spMk id="30" creationId="{944CE26C-387D-4AAF-8B40-B3061A9BB786}"/>
          </ac:spMkLst>
        </pc:spChg>
        <pc:spChg chg="add mod">
          <ac:chgData name="Heffe " userId="346bc836-98ad-415c-a878-3da6cae6c854" providerId="ADAL" clId="{FB18F1BE-A6C8-4E9E-8ECF-223CD74271F6}" dt="2019-05-27T13:40:45.924" v="1416" actId="1076"/>
          <ac:spMkLst>
            <pc:docMk/>
            <pc:sldMk cId="3397600718" sldId="381"/>
            <ac:spMk id="67" creationId="{6C8F2830-1DF6-492E-96CB-02114AC92040}"/>
          </ac:spMkLst>
        </pc:spChg>
        <pc:spChg chg="add del">
          <ac:chgData name="Heffe " userId="346bc836-98ad-415c-a878-3da6cae6c854" providerId="ADAL" clId="{FB18F1BE-A6C8-4E9E-8ECF-223CD74271F6}" dt="2019-05-27T13:40:52.085" v="1418"/>
          <ac:spMkLst>
            <pc:docMk/>
            <pc:sldMk cId="3397600718" sldId="381"/>
            <ac:spMk id="68" creationId="{7B2FD998-410E-4BD0-9668-97242946E4C4}"/>
          </ac:spMkLst>
        </pc:spChg>
        <pc:spChg chg="add mod">
          <ac:chgData name="Heffe " userId="346bc836-98ad-415c-a878-3da6cae6c854" providerId="ADAL" clId="{FB18F1BE-A6C8-4E9E-8ECF-223CD74271F6}" dt="2019-05-27T14:08:05.462" v="1822" actId="113"/>
          <ac:spMkLst>
            <pc:docMk/>
            <pc:sldMk cId="3397600718" sldId="381"/>
            <ac:spMk id="89" creationId="{278DD213-0C3F-4B17-857B-5DAB526A0E69}"/>
          </ac:spMkLst>
        </pc:spChg>
        <pc:picChg chg="add mod">
          <ac:chgData name="Heffe " userId="346bc836-98ad-415c-a878-3da6cae6c854" providerId="ADAL" clId="{FB18F1BE-A6C8-4E9E-8ECF-223CD74271F6}" dt="2019-05-27T13:39:07.959" v="1384" actId="1076"/>
          <ac:picMkLst>
            <pc:docMk/>
            <pc:sldMk cId="3397600718" sldId="381"/>
            <ac:picMk id="12" creationId="{14CBB976-AB3E-4070-96A3-D290657819D5}"/>
          </ac:picMkLst>
        </pc:picChg>
        <pc:picChg chg="add mod">
          <ac:chgData name="Heffe " userId="346bc836-98ad-415c-a878-3da6cae6c854" providerId="ADAL" clId="{FB18F1BE-A6C8-4E9E-8ECF-223CD74271F6}" dt="2019-05-27T13:40:18.811" v="1398" actId="1076"/>
          <ac:picMkLst>
            <pc:docMk/>
            <pc:sldMk cId="3397600718" sldId="381"/>
            <ac:picMk id="66" creationId="{4551D7A0-5068-4E5F-B8A8-7FDEC45BFC8C}"/>
          </ac:picMkLst>
        </pc:picChg>
        <pc:picChg chg="add mod">
          <ac:chgData name="Heffe " userId="346bc836-98ad-415c-a878-3da6cae6c854" providerId="ADAL" clId="{FB18F1BE-A6C8-4E9E-8ECF-223CD74271F6}" dt="2019-05-27T13:46:16.591" v="1447" actId="1076"/>
          <ac:picMkLst>
            <pc:docMk/>
            <pc:sldMk cId="3397600718" sldId="381"/>
            <ac:picMk id="88" creationId="{08AEC276-0A46-4ABD-BFF6-E351032AB948}"/>
          </ac:picMkLst>
        </pc:picChg>
        <pc:picChg chg="add del">
          <ac:chgData name="Heffe " userId="346bc836-98ad-415c-a878-3da6cae6c854" providerId="ADAL" clId="{FB18F1BE-A6C8-4E9E-8ECF-223CD74271F6}" dt="2019-05-27T12:35:56.813" v="1121" actId="478"/>
          <ac:picMkLst>
            <pc:docMk/>
            <pc:sldMk cId="3397600718" sldId="381"/>
            <ac:picMk id="3074" creationId="{A0319266-22DA-43EF-A7CB-9A2746CD7AB8}"/>
          </ac:picMkLst>
        </pc:picChg>
        <pc:picChg chg="add del mod">
          <ac:chgData name="Heffe " userId="346bc836-98ad-415c-a878-3da6cae6c854" providerId="ADAL" clId="{FB18F1BE-A6C8-4E9E-8ECF-223CD74271F6}" dt="2019-05-27T13:34:24.793" v="1339" actId="478"/>
          <ac:picMkLst>
            <pc:docMk/>
            <pc:sldMk cId="3397600718" sldId="381"/>
            <ac:picMk id="3076" creationId="{0FE3BF35-9033-4FBF-9680-CCE53CBEDBAF}"/>
          </ac:picMkLst>
        </pc:picChg>
        <pc:picChg chg="add mod">
          <ac:chgData name="Heffe " userId="346bc836-98ad-415c-a878-3da6cae6c854" providerId="ADAL" clId="{FB18F1BE-A6C8-4E9E-8ECF-223CD74271F6}" dt="2019-05-27T13:45:16.153" v="1436" actId="1076"/>
          <ac:picMkLst>
            <pc:docMk/>
            <pc:sldMk cId="3397600718" sldId="381"/>
            <ac:picMk id="3078" creationId="{B4BD15C0-66D3-463A-BDC4-9E328F741037}"/>
          </ac:picMkLst>
        </pc:picChg>
        <pc:picChg chg="add mod">
          <ac:chgData name="Heffe " userId="346bc836-98ad-415c-a878-3da6cae6c854" providerId="ADAL" clId="{FB18F1BE-A6C8-4E9E-8ECF-223CD74271F6}" dt="2019-05-27T13:24:58.625" v="1183" actId="1076"/>
          <ac:picMkLst>
            <pc:docMk/>
            <pc:sldMk cId="3397600718" sldId="381"/>
            <ac:picMk id="3080" creationId="{CF361207-B88E-4ECB-BA9D-4B0453C7260B}"/>
          </ac:picMkLst>
        </pc:picChg>
        <pc:cxnChg chg="add del mod">
          <ac:chgData name="Heffe " userId="346bc836-98ad-415c-a878-3da6cae6c854" providerId="ADAL" clId="{FB18F1BE-A6C8-4E9E-8ECF-223CD74271F6}" dt="2019-05-27T13:48:22.863" v="1483" actId="478"/>
          <ac:cxnSpMkLst>
            <pc:docMk/>
            <pc:sldMk cId="3397600718" sldId="381"/>
            <ac:cxnSpMk id="14" creationId="{31CA7A75-83B1-4DC1-9FD9-041A09FF8446}"/>
          </ac:cxnSpMkLst>
        </pc:cxnChg>
        <pc:cxnChg chg="add mod">
          <ac:chgData name="Heffe " userId="346bc836-98ad-415c-a878-3da6cae6c854" providerId="ADAL" clId="{FB18F1BE-A6C8-4E9E-8ECF-223CD74271F6}" dt="2019-05-27T13:29:15.620" v="1253" actId="1076"/>
          <ac:cxnSpMkLst>
            <pc:docMk/>
            <pc:sldMk cId="3397600718" sldId="381"/>
            <ac:cxnSpMk id="16" creationId="{A0C586E9-2A17-4CA0-A87B-682D2F403732}"/>
          </ac:cxnSpMkLst>
        </pc:cxnChg>
        <pc:cxnChg chg="add mod">
          <ac:chgData name="Heffe " userId="346bc836-98ad-415c-a878-3da6cae6c854" providerId="ADAL" clId="{FB18F1BE-A6C8-4E9E-8ECF-223CD74271F6}" dt="2019-05-27T13:29:40.716" v="1259" actId="14100"/>
          <ac:cxnSpMkLst>
            <pc:docMk/>
            <pc:sldMk cId="3397600718" sldId="381"/>
            <ac:cxnSpMk id="18" creationId="{B51A5F8B-25B5-4488-99F8-831084A17511}"/>
          </ac:cxnSpMkLst>
        </pc:cxnChg>
        <pc:cxnChg chg="add mod">
          <ac:chgData name="Heffe " userId="346bc836-98ad-415c-a878-3da6cae6c854" providerId="ADAL" clId="{FB18F1BE-A6C8-4E9E-8ECF-223CD74271F6}" dt="2019-05-27T13:29:55.259" v="1262" actId="14100"/>
          <ac:cxnSpMkLst>
            <pc:docMk/>
            <pc:sldMk cId="3397600718" sldId="381"/>
            <ac:cxnSpMk id="22" creationId="{66100ED6-1BDB-49C5-B212-A42703F5CADB}"/>
          </ac:cxnSpMkLst>
        </pc:cxnChg>
        <pc:cxnChg chg="add mod">
          <ac:chgData name="Heffe " userId="346bc836-98ad-415c-a878-3da6cae6c854" providerId="ADAL" clId="{FB18F1BE-A6C8-4E9E-8ECF-223CD74271F6}" dt="2019-05-27T13:30:20.074" v="1268" actId="1076"/>
          <ac:cxnSpMkLst>
            <pc:docMk/>
            <pc:sldMk cId="3397600718" sldId="381"/>
            <ac:cxnSpMk id="24" creationId="{005F3CA6-740C-48C3-8344-EE9A529AA34E}"/>
          </ac:cxnSpMkLst>
        </pc:cxnChg>
        <pc:cxnChg chg="add mod">
          <ac:chgData name="Heffe " userId="346bc836-98ad-415c-a878-3da6cae6c854" providerId="ADAL" clId="{FB18F1BE-A6C8-4E9E-8ECF-223CD74271F6}" dt="2019-05-27T13:45:45.887" v="1443" actId="14100"/>
          <ac:cxnSpMkLst>
            <pc:docMk/>
            <pc:sldMk cId="3397600718" sldId="381"/>
            <ac:cxnSpMk id="31" creationId="{4BE73765-F124-4FBF-B0F4-207B8612C1F3}"/>
          </ac:cxnSpMkLst>
        </pc:cxnChg>
        <pc:cxnChg chg="add mod">
          <ac:chgData name="Heffe " userId="346bc836-98ad-415c-a878-3da6cae6c854" providerId="ADAL" clId="{FB18F1BE-A6C8-4E9E-8ECF-223CD74271F6}" dt="2019-05-27T13:45:59.565" v="1445" actId="14100"/>
          <ac:cxnSpMkLst>
            <pc:docMk/>
            <pc:sldMk cId="3397600718" sldId="381"/>
            <ac:cxnSpMk id="34" creationId="{B7BD7A65-A7CA-445F-ACCA-76FBD2E28B7C}"/>
          </ac:cxnSpMkLst>
        </pc:cxnChg>
        <pc:cxnChg chg="add mod">
          <ac:chgData name="Heffe " userId="346bc836-98ad-415c-a878-3da6cae6c854" providerId="ADAL" clId="{FB18F1BE-A6C8-4E9E-8ECF-223CD74271F6}" dt="2019-05-27T13:47:53.454" v="1482" actId="14100"/>
          <ac:cxnSpMkLst>
            <pc:docMk/>
            <pc:sldMk cId="3397600718" sldId="381"/>
            <ac:cxnSpMk id="38" creationId="{95950E01-D2A2-449C-930A-3F077A209B79}"/>
          </ac:cxnSpMkLst>
        </pc:cxnChg>
        <pc:cxnChg chg="add mod">
          <ac:chgData name="Heffe " userId="346bc836-98ad-415c-a878-3da6cae6c854" providerId="ADAL" clId="{FB18F1BE-A6C8-4E9E-8ECF-223CD74271F6}" dt="2019-05-27T13:45:26.231" v="1438" actId="14100"/>
          <ac:cxnSpMkLst>
            <pc:docMk/>
            <pc:sldMk cId="3397600718" sldId="381"/>
            <ac:cxnSpMk id="41" creationId="{3FE2956B-BB62-4B2F-9059-3F1EEE3AE27B}"/>
          </ac:cxnSpMkLst>
        </pc:cxnChg>
        <pc:cxnChg chg="add mod">
          <ac:chgData name="Heffe " userId="346bc836-98ad-415c-a878-3da6cae6c854" providerId="ADAL" clId="{FB18F1BE-A6C8-4E9E-8ECF-223CD74271F6}" dt="2019-05-27T13:37:23.700" v="1368" actId="14100"/>
          <ac:cxnSpMkLst>
            <pc:docMk/>
            <pc:sldMk cId="3397600718" sldId="381"/>
            <ac:cxnSpMk id="46" creationId="{2463CCDD-926C-41BE-8DD0-13DA4668D867}"/>
          </ac:cxnSpMkLst>
        </pc:cxnChg>
        <pc:cxnChg chg="add mod">
          <ac:chgData name="Heffe " userId="346bc836-98ad-415c-a878-3da6cae6c854" providerId="ADAL" clId="{FB18F1BE-A6C8-4E9E-8ECF-223CD74271F6}" dt="2019-05-27T13:47:45.192" v="1480" actId="1076"/>
          <ac:cxnSpMkLst>
            <pc:docMk/>
            <pc:sldMk cId="3397600718" sldId="381"/>
            <ac:cxnSpMk id="49" creationId="{EC17A593-8C7A-4410-BF30-B88EAF669CEB}"/>
          </ac:cxnSpMkLst>
        </pc:cxnChg>
        <pc:cxnChg chg="add mod">
          <ac:chgData name="Heffe " userId="346bc836-98ad-415c-a878-3da6cae6c854" providerId="ADAL" clId="{FB18F1BE-A6C8-4E9E-8ECF-223CD74271F6}" dt="2019-05-27T13:39:20.790" v="1386" actId="14100"/>
          <ac:cxnSpMkLst>
            <pc:docMk/>
            <pc:sldMk cId="3397600718" sldId="381"/>
            <ac:cxnSpMk id="54" creationId="{B60F93EA-153D-4BD9-B7DA-F14D5235BD10}"/>
          </ac:cxnSpMkLst>
        </pc:cxnChg>
        <pc:cxnChg chg="add mod">
          <ac:chgData name="Heffe " userId="346bc836-98ad-415c-a878-3da6cae6c854" providerId="ADAL" clId="{FB18F1BE-A6C8-4E9E-8ECF-223CD74271F6}" dt="2019-05-27T13:39:55.136" v="1395" actId="1035"/>
          <ac:cxnSpMkLst>
            <pc:docMk/>
            <pc:sldMk cId="3397600718" sldId="381"/>
            <ac:cxnSpMk id="62" creationId="{B141146F-3585-446A-A27D-B535CF23CB0D}"/>
          </ac:cxnSpMkLst>
        </pc:cxnChg>
        <pc:cxnChg chg="add mod">
          <ac:chgData name="Heffe " userId="346bc836-98ad-415c-a878-3da6cae6c854" providerId="ADAL" clId="{FB18F1BE-A6C8-4E9E-8ECF-223CD74271F6}" dt="2019-05-27T13:41:13.035" v="1422" actId="14100"/>
          <ac:cxnSpMkLst>
            <pc:docMk/>
            <pc:sldMk cId="3397600718" sldId="381"/>
            <ac:cxnSpMk id="69" creationId="{D35E1F86-7890-4A27-8490-0AC2C6BACE75}"/>
          </ac:cxnSpMkLst>
        </pc:cxnChg>
        <pc:cxnChg chg="add mod">
          <ac:chgData name="Heffe " userId="346bc836-98ad-415c-a878-3da6cae6c854" providerId="ADAL" clId="{FB18F1BE-A6C8-4E9E-8ECF-223CD74271F6}" dt="2019-05-27T13:43:33.260" v="1428" actId="14100"/>
          <ac:cxnSpMkLst>
            <pc:docMk/>
            <pc:sldMk cId="3397600718" sldId="381"/>
            <ac:cxnSpMk id="72" creationId="{90B810C2-04D7-4B62-816F-29836CA95A46}"/>
          </ac:cxnSpMkLst>
        </pc:cxnChg>
        <pc:cxnChg chg="add mod">
          <ac:chgData name="Heffe " userId="346bc836-98ad-415c-a878-3da6cae6c854" providerId="ADAL" clId="{FB18F1BE-A6C8-4E9E-8ECF-223CD74271F6}" dt="2019-05-27T13:46:45.633" v="1464" actId="14100"/>
          <ac:cxnSpMkLst>
            <pc:docMk/>
            <pc:sldMk cId="3397600718" sldId="381"/>
            <ac:cxnSpMk id="75" creationId="{BF631CC9-2A63-406F-BB23-BDB547AE445A}"/>
          </ac:cxnSpMkLst>
        </pc:cxnChg>
        <pc:cxnChg chg="add mod">
          <ac:chgData name="Heffe " userId="346bc836-98ad-415c-a878-3da6cae6c854" providerId="ADAL" clId="{FB18F1BE-A6C8-4E9E-8ECF-223CD74271F6}" dt="2019-05-27T13:47:07.010" v="1470" actId="14100"/>
          <ac:cxnSpMkLst>
            <pc:docMk/>
            <pc:sldMk cId="3397600718" sldId="381"/>
            <ac:cxnSpMk id="92" creationId="{C8CAE847-AB96-426D-BCAB-25EF8B5D4363}"/>
          </ac:cxnSpMkLst>
        </pc:cxnChg>
        <pc:cxnChg chg="add mod">
          <ac:chgData name="Heffe " userId="346bc836-98ad-415c-a878-3da6cae6c854" providerId="ADAL" clId="{FB18F1BE-A6C8-4E9E-8ECF-223CD74271F6}" dt="2019-05-27T13:47:49.474" v="1481" actId="14100"/>
          <ac:cxnSpMkLst>
            <pc:docMk/>
            <pc:sldMk cId="3397600718" sldId="381"/>
            <ac:cxnSpMk id="97" creationId="{F123656B-5FE4-42D9-9ADE-B2BA92976746}"/>
          </ac:cxnSpMkLst>
        </pc:cxnChg>
        <pc:cxnChg chg="add mod">
          <ac:chgData name="Heffe " userId="346bc836-98ad-415c-a878-3da6cae6c854" providerId="ADAL" clId="{FB18F1BE-A6C8-4E9E-8ECF-223CD74271F6}" dt="2019-05-27T13:47:36.409" v="1479" actId="14100"/>
          <ac:cxnSpMkLst>
            <pc:docMk/>
            <pc:sldMk cId="3397600718" sldId="381"/>
            <ac:cxnSpMk id="98" creationId="{FCD3EECE-A4A1-4291-8F46-D2FDEC6A1051}"/>
          </ac:cxnSpMkLst>
        </pc:cxnChg>
      </pc:sldChg>
      <pc:sldChg chg="addSp modSp">
        <pc:chgData name="Heffe " userId="346bc836-98ad-415c-a878-3da6cae6c854" providerId="ADAL" clId="{FB18F1BE-A6C8-4E9E-8ECF-223CD74271F6}" dt="2019-05-27T14:33:47.684" v="2969" actId="20577"/>
        <pc:sldMkLst>
          <pc:docMk/>
          <pc:sldMk cId="586969690" sldId="382"/>
        </pc:sldMkLst>
        <pc:spChg chg="mod">
          <ac:chgData name="Heffe " userId="346bc836-98ad-415c-a878-3da6cae6c854" providerId="ADAL" clId="{FB18F1BE-A6C8-4E9E-8ECF-223CD74271F6}" dt="2019-05-27T14:33:47.684" v="2969" actId="20577"/>
          <ac:spMkLst>
            <pc:docMk/>
            <pc:sldMk cId="586969690" sldId="382"/>
            <ac:spMk id="2" creationId="{C0DA5A06-DE0B-43C8-A6FA-4F925E720C24}"/>
          </ac:spMkLst>
        </pc:spChg>
        <pc:spChg chg="add mod">
          <ac:chgData name="Heffe " userId="346bc836-98ad-415c-a878-3da6cae6c854" providerId="ADAL" clId="{FB18F1BE-A6C8-4E9E-8ECF-223CD74271F6}" dt="2019-05-27T14:18:36.222" v="2383" actId="1035"/>
          <ac:spMkLst>
            <pc:docMk/>
            <pc:sldMk cId="586969690" sldId="382"/>
            <ac:spMk id="37" creationId="{E2CC0B43-77EB-44E7-84CC-753C8B2061C5}"/>
          </ac:spMkLst>
        </pc:spChg>
        <pc:spChg chg="add mod">
          <ac:chgData name="Heffe " userId="346bc836-98ad-415c-a878-3da6cae6c854" providerId="ADAL" clId="{FB18F1BE-A6C8-4E9E-8ECF-223CD74271F6}" dt="2019-05-27T14:18:06.251" v="2342" actId="1076"/>
          <ac:spMkLst>
            <pc:docMk/>
            <pc:sldMk cId="586969690" sldId="382"/>
            <ac:spMk id="39" creationId="{78D2FCEA-C0EC-4DF4-9DF8-44546D6B9E06}"/>
          </ac:spMkLst>
        </pc:spChg>
        <pc:spChg chg="add mod">
          <ac:chgData name="Heffe " userId="346bc836-98ad-415c-a878-3da6cae6c854" providerId="ADAL" clId="{FB18F1BE-A6C8-4E9E-8ECF-223CD74271F6}" dt="2019-05-27T14:23:48.675" v="2603" actId="1036"/>
          <ac:spMkLst>
            <pc:docMk/>
            <pc:sldMk cId="586969690" sldId="382"/>
            <ac:spMk id="40" creationId="{D7EC54DF-4B83-45EC-A597-31DA72F29BE8}"/>
          </ac:spMkLst>
        </pc:spChg>
        <pc:spChg chg="add mod">
          <ac:chgData name="Heffe " userId="346bc836-98ad-415c-a878-3da6cae6c854" providerId="ADAL" clId="{FB18F1BE-A6C8-4E9E-8ECF-223CD74271F6}" dt="2019-05-27T14:23:57.281" v="2614" actId="1038"/>
          <ac:spMkLst>
            <pc:docMk/>
            <pc:sldMk cId="586969690" sldId="382"/>
            <ac:spMk id="42" creationId="{D581C074-EEF1-4237-B758-FF4C7F1DC043}"/>
          </ac:spMkLst>
        </pc:spChg>
      </pc:sldChg>
      <pc:sldChg chg="modSp add">
        <pc:chgData name="Heffe " userId="346bc836-98ad-415c-a878-3da6cae6c854" providerId="ADAL" clId="{FB18F1BE-A6C8-4E9E-8ECF-223CD74271F6}" dt="2019-05-27T14:17:35.573" v="2338" actId="15"/>
        <pc:sldMkLst>
          <pc:docMk/>
          <pc:sldMk cId="1229350130" sldId="383"/>
        </pc:sldMkLst>
        <pc:spChg chg="mod">
          <ac:chgData name="Heffe " userId="346bc836-98ad-415c-a878-3da6cae6c854" providerId="ADAL" clId="{FB18F1BE-A6C8-4E9E-8ECF-223CD74271F6}" dt="2019-05-27T14:12:36.709" v="1985" actId="20577"/>
          <ac:spMkLst>
            <pc:docMk/>
            <pc:sldMk cId="1229350130" sldId="383"/>
            <ac:spMk id="2" creationId="{DED6E6F5-7E31-43BC-BDBB-D25D45F53E5C}"/>
          </ac:spMkLst>
        </pc:spChg>
        <pc:spChg chg="mod">
          <ac:chgData name="Heffe " userId="346bc836-98ad-415c-a878-3da6cae6c854" providerId="ADAL" clId="{FB18F1BE-A6C8-4E9E-8ECF-223CD74271F6}" dt="2019-05-27T14:17:35.573" v="2338" actId="15"/>
          <ac:spMkLst>
            <pc:docMk/>
            <pc:sldMk cId="1229350130" sldId="383"/>
            <ac:spMk id="3" creationId="{0F64AEEA-F41D-4DB5-B0BD-71FA2A058028}"/>
          </ac:spMkLst>
        </pc:spChg>
      </pc:sldChg>
      <pc:sldChg chg="addSp modSp add">
        <pc:chgData name="Heffe " userId="346bc836-98ad-415c-a878-3da6cae6c854" providerId="ADAL" clId="{FB18F1BE-A6C8-4E9E-8ECF-223CD74271F6}" dt="2019-05-27T14:33:58.011" v="2970"/>
        <pc:sldMkLst>
          <pc:docMk/>
          <pc:sldMk cId="2963641499" sldId="384"/>
        </pc:sldMkLst>
        <pc:spChg chg="mod">
          <ac:chgData name="Heffe " userId="346bc836-98ad-415c-a878-3da6cae6c854" providerId="ADAL" clId="{FB18F1BE-A6C8-4E9E-8ECF-223CD74271F6}" dt="2019-05-27T14:33:58.011" v="2970"/>
          <ac:spMkLst>
            <pc:docMk/>
            <pc:sldMk cId="2963641499" sldId="384"/>
            <ac:spMk id="2" creationId="{C0DA5A06-DE0B-43C8-A6FA-4F925E720C24}"/>
          </ac:spMkLst>
        </pc:spChg>
        <pc:spChg chg="add mod">
          <ac:chgData name="Heffe " userId="346bc836-98ad-415c-a878-3da6cae6c854" providerId="ADAL" clId="{FB18F1BE-A6C8-4E9E-8ECF-223CD74271F6}" dt="2019-05-27T14:21:02.758" v="2512" actId="20577"/>
          <ac:spMkLst>
            <pc:docMk/>
            <pc:sldMk cId="2963641499" sldId="384"/>
            <ac:spMk id="40" creationId="{23E431B4-F7F2-4FF3-84E0-6CBF1E1C9566}"/>
          </ac:spMkLst>
        </pc:spChg>
        <pc:spChg chg="add mod">
          <ac:chgData name="Heffe " userId="346bc836-98ad-415c-a878-3da6cae6c854" providerId="ADAL" clId="{FB18F1BE-A6C8-4E9E-8ECF-223CD74271F6}" dt="2019-05-27T14:21:46.455" v="2552" actId="20577"/>
          <ac:spMkLst>
            <pc:docMk/>
            <pc:sldMk cId="2963641499" sldId="384"/>
            <ac:spMk id="42" creationId="{7274E534-B4BF-4704-939A-17794855ACEB}"/>
          </ac:spMkLst>
        </pc:spChg>
        <pc:spChg chg="add mod">
          <ac:chgData name="Heffe " userId="346bc836-98ad-415c-a878-3da6cae6c854" providerId="ADAL" clId="{FB18F1BE-A6C8-4E9E-8ECF-223CD74271F6}" dt="2019-05-27T14:21:59.346" v="2556" actId="20577"/>
          <ac:spMkLst>
            <pc:docMk/>
            <pc:sldMk cId="2963641499" sldId="384"/>
            <ac:spMk id="43" creationId="{E91FFEEA-3AC7-4DCD-826B-52591DCFAB28}"/>
          </ac:spMkLst>
        </pc:spChg>
        <pc:spChg chg="add mod">
          <ac:chgData name="Heffe " userId="346bc836-98ad-415c-a878-3da6cae6c854" providerId="ADAL" clId="{FB18F1BE-A6C8-4E9E-8ECF-223CD74271F6}" dt="2019-05-27T14:23:10.576" v="2586" actId="1038"/>
          <ac:spMkLst>
            <pc:docMk/>
            <pc:sldMk cId="2963641499" sldId="384"/>
            <ac:spMk id="44" creationId="{49EE02E6-9293-4922-87DF-23B719E55841}"/>
          </ac:spMkLst>
        </pc:spChg>
        <pc:spChg chg="add mod">
          <ac:chgData name="Heffe " userId="346bc836-98ad-415c-a878-3da6cae6c854" providerId="ADAL" clId="{FB18F1BE-A6C8-4E9E-8ECF-223CD74271F6}" dt="2019-05-27T14:23:20.512" v="2591" actId="1038"/>
          <ac:spMkLst>
            <pc:docMk/>
            <pc:sldMk cId="2963641499" sldId="384"/>
            <ac:spMk id="45" creationId="{8F1629FD-72EE-417A-A7D0-294433BB9043}"/>
          </ac:spMkLst>
        </pc:spChg>
        <pc:spChg chg="add mod">
          <ac:chgData name="Heffe " userId="346bc836-98ad-415c-a878-3da6cae6c854" providerId="ADAL" clId="{FB18F1BE-A6C8-4E9E-8ECF-223CD74271F6}" dt="2019-05-27T14:23:31.719" v="2598" actId="1035"/>
          <ac:spMkLst>
            <pc:docMk/>
            <pc:sldMk cId="2963641499" sldId="384"/>
            <ac:spMk id="47" creationId="{1FD7BD7C-DD32-4EE3-B179-ABB9E7E7CC6B}"/>
          </ac:spMkLst>
        </pc:spChg>
      </pc:sldChg>
      <pc:sldChg chg="addSp delSp modSp add">
        <pc:chgData name="Heffe " userId="346bc836-98ad-415c-a878-3da6cae6c854" providerId="ADAL" clId="{FB18F1BE-A6C8-4E9E-8ECF-223CD74271F6}" dt="2019-05-27T14:37:38.453" v="3105" actId="1076"/>
        <pc:sldMkLst>
          <pc:docMk/>
          <pc:sldMk cId="1744842255" sldId="385"/>
        </pc:sldMkLst>
        <pc:spChg chg="mod">
          <ac:chgData name="Heffe " userId="346bc836-98ad-415c-a878-3da6cae6c854" providerId="ADAL" clId="{FB18F1BE-A6C8-4E9E-8ECF-223CD74271F6}" dt="2019-05-27T14:34:03.759" v="2971"/>
          <ac:spMkLst>
            <pc:docMk/>
            <pc:sldMk cId="1744842255" sldId="385"/>
            <ac:spMk id="2" creationId="{C0DA5A06-DE0B-43C8-A6FA-4F925E720C24}"/>
          </ac:spMkLst>
        </pc:spChg>
        <pc:spChg chg="del mod">
          <ac:chgData name="Heffe " userId="346bc836-98ad-415c-a878-3da6cae6c854" providerId="ADAL" clId="{FB18F1BE-A6C8-4E9E-8ECF-223CD74271F6}" dt="2019-05-27T14:24:48.321" v="2672" actId="478"/>
          <ac:spMkLst>
            <pc:docMk/>
            <pc:sldMk cId="1744842255" sldId="385"/>
            <ac:spMk id="44" creationId="{49EE02E6-9293-4922-87DF-23B719E55841}"/>
          </ac:spMkLst>
        </pc:spChg>
        <pc:spChg chg="del">
          <ac:chgData name="Heffe " userId="346bc836-98ad-415c-a878-3da6cae6c854" providerId="ADAL" clId="{FB18F1BE-A6C8-4E9E-8ECF-223CD74271F6}" dt="2019-05-27T14:24:40.350" v="2671" actId="478"/>
          <ac:spMkLst>
            <pc:docMk/>
            <pc:sldMk cId="1744842255" sldId="385"/>
            <ac:spMk id="45" creationId="{8F1629FD-72EE-417A-A7D0-294433BB9043}"/>
          </ac:spMkLst>
        </pc:spChg>
        <pc:spChg chg="del">
          <ac:chgData name="Heffe " userId="346bc836-98ad-415c-a878-3da6cae6c854" providerId="ADAL" clId="{FB18F1BE-A6C8-4E9E-8ECF-223CD74271F6}" dt="2019-05-27T14:26:03.069" v="2742" actId="478"/>
          <ac:spMkLst>
            <pc:docMk/>
            <pc:sldMk cId="1744842255" sldId="385"/>
            <ac:spMk id="47" creationId="{1FD7BD7C-DD32-4EE3-B179-ABB9E7E7CC6B}"/>
          </ac:spMkLst>
        </pc:spChg>
        <pc:spChg chg="add mod">
          <ac:chgData name="Heffe " userId="346bc836-98ad-415c-a878-3da6cae6c854" providerId="ADAL" clId="{FB18F1BE-A6C8-4E9E-8ECF-223CD74271F6}" dt="2019-05-27T14:25:54.891" v="2741" actId="1076"/>
          <ac:spMkLst>
            <pc:docMk/>
            <pc:sldMk cId="1744842255" sldId="385"/>
            <ac:spMk id="48" creationId="{9671CDA6-A464-4F88-93AD-1918C40150F2}"/>
          </ac:spMkLst>
        </pc:spChg>
        <pc:spChg chg="add mod">
          <ac:chgData name="Heffe " userId="346bc836-98ad-415c-a878-3da6cae6c854" providerId="ADAL" clId="{FB18F1BE-A6C8-4E9E-8ECF-223CD74271F6}" dt="2019-05-27T14:25:54.891" v="2741" actId="1076"/>
          <ac:spMkLst>
            <pc:docMk/>
            <pc:sldMk cId="1744842255" sldId="385"/>
            <ac:spMk id="50" creationId="{93D24E4C-943E-44B0-965E-EA6D0BC3A69E}"/>
          </ac:spMkLst>
        </pc:spChg>
        <pc:spChg chg="add mod">
          <ac:chgData name="Heffe " userId="346bc836-98ad-415c-a878-3da6cae6c854" providerId="ADAL" clId="{FB18F1BE-A6C8-4E9E-8ECF-223CD74271F6}" dt="2019-05-27T14:37:38.453" v="3105" actId="1076"/>
          <ac:spMkLst>
            <pc:docMk/>
            <pc:sldMk cId="1744842255" sldId="385"/>
            <ac:spMk id="51" creationId="{CA820CB8-2330-4B1E-993A-E5352F5C21C0}"/>
          </ac:spMkLst>
        </pc:spChg>
        <pc:spChg chg="add mod">
          <ac:chgData name="Heffe " userId="346bc836-98ad-415c-a878-3da6cae6c854" providerId="ADAL" clId="{FB18F1BE-A6C8-4E9E-8ECF-223CD74271F6}" dt="2019-05-27T14:37:38.453" v="3105" actId="1076"/>
          <ac:spMkLst>
            <pc:docMk/>
            <pc:sldMk cId="1744842255" sldId="385"/>
            <ac:spMk id="52" creationId="{DFBB8883-3D45-4466-9B87-1493863EAAF1}"/>
          </ac:spMkLst>
        </pc:spChg>
      </pc:sldChg>
      <pc:sldChg chg="addSp delSp modSp add modNotesTx">
        <pc:chgData name="Heffe " userId="346bc836-98ad-415c-a878-3da6cae6c854" providerId="ADAL" clId="{FB18F1BE-A6C8-4E9E-8ECF-223CD74271F6}" dt="2019-05-27T14:37:57.817" v="3108" actId="478"/>
        <pc:sldMkLst>
          <pc:docMk/>
          <pc:sldMk cId="3608717105" sldId="386"/>
        </pc:sldMkLst>
        <pc:spChg chg="mod">
          <ac:chgData name="Heffe " userId="346bc836-98ad-415c-a878-3da6cae6c854" providerId="ADAL" clId="{FB18F1BE-A6C8-4E9E-8ECF-223CD74271F6}" dt="2019-05-27T14:34:09.365" v="2972"/>
          <ac:spMkLst>
            <pc:docMk/>
            <pc:sldMk cId="3608717105" sldId="386"/>
            <ac:spMk id="2" creationId="{C0DA5A06-DE0B-43C8-A6FA-4F925E720C24}"/>
          </ac:spMkLst>
        </pc:spChg>
        <pc:spChg chg="add mod">
          <ac:chgData name="Heffe " userId="346bc836-98ad-415c-a878-3da6cae6c854" providerId="ADAL" clId="{FB18F1BE-A6C8-4E9E-8ECF-223CD74271F6}" dt="2019-05-27T14:28:25.754" v="2832" actId="1076"/>
          <ac:spMkLst>
            <pc:docMk/>
            <pc:sldMk cId="3608717105" sldId="386"/>
            <ac:spMk id="44" creationId="{22F48C9B-32B6-4E94-B236-66B93C94A024}"/>
          </ac:spMkLst>
        </pc:spChg>
        <pc:spChg chg="add mod">
          <ac:chgData name="Heffe " userId="346bc836-98ad-415c-a878-3da6cae6c854" providerId="ADAL" clId="{FB18F1BE-A6C8-4E9E-8ECF-223CD74271F6}" dt="2019-05-27T14:28:25.754" v="2832" actId="1076"/>
          <ac:spMkLst>
            <pc:docMk/>
            <pc:sldMk cId="3608717105" sldId="386"/>
            <ac:spMk id="45" creationId="{228F422E-4171-4278-B78A-F9CADE4F0B05}"/>
          </ac:spMkLst>
        </pc:spChg>
        <pc:spChg chg="add mod">
          <ac:chgData name="Heffe " userId="346bc836-98ad-415c-a878-3da6cae6c854" providerId="ADAL" clId="{FB18F1BE-A6C8-4E9E-8ECF-223CD74271F6}" dt="2019-05-27T14:28:43.378" v="2835" actId="20577"/>
          <ac:spMkLst>
            <pc:docMk/>
            <pc:sldMk cId="3608717105" sldId="386"/>
            <ac:spMk id="47" creationId="{BCB335E2-AF94-4081-862F-462220CB7880}"/>
          </ac:spMkLst>
        </pc:spChg>
        <pc:spChg chg="del">
          <ac:chgData name="Heffe " userId="346bc836-98ad-415c-a878-3da6cae6c854" providerId="ADAL" clId="{FB18F1BE-A6C8-4E9E-8ECF-223CD74271F6}" dt="2019-05-27T14:27:05.224" v="2813" actId="478"/>
          <ac:spMkLst>
            <pc:docMk/>
            <pc:sldMk cId="3608717105" sldId="386"/>
            <ac:spMk id="50" creationId="{93D24E4C-943E-44B0-965E-EA6D0BC3A69E}"/>
          </ac:spMkLst>
        </pc:spChg>
        <pc:spChg chg="add mod">
          <ac:chgData name="Heffe " userId="346bc836-98ad-415c-a878-3da6cae6c854" providerId="ADAL" clId="{FB18F1BE-A6C8-4E9E-8ECF-223CD74271F6}" dt="2019-05-27T14:28:36.284" v="2833" actId="1076"/>
          <ac:spMkLst>
            <pc:docMk/>
            <pc:sldMk cId="3608717105" sldId="386"/>
            <ac:spMk id="51" creationId="{DECEE485-648F-4878-B9A6-459F732244D6}"/>
          </ac:spMkLst>
        </pc:spChg>
        <pc:spChg chg="add mod">
          <ac:chgData name="Heffe " userId="346bc836-98ad-415c-a878-3da6cae6c854" providerId="ADAL" clId="{FB18F1BE-A6C8-4E9E-8ECF-223CD74271F6}" dt="2019-05-27T14:29:06.252" v="2837" actId="1076"/>
          <ac:spMkLst>
            <pc:docMk/>
            <pc:sldMk cId="3608717105" sldId="386"/>
            <ac:spMk id="52" creationId="{EEB741CB-BC97-46CF-8EFF-8E7279FCCA7F}"/>
          </ac:spMkLst>
        </pc:spChg>
        <pc:spChg chg="add mod">
          <ac:chgData name="Heffe " userId="346bc836-98ad-415c-a878-3da6cae6c854" providerId="ADAL" clId="{FB18F1BE-A6C8-4E9E-8ECF-223CD74271F6}" dt="2019-05-27T14:29:06.252" v="2837" actId="1076"/>
          <ac:spMkLst>
            <pc:docMk/>
            <pc:sldMk cId="3608717105" sldId="386"/>
            <ac:spMk id="53" creationId="{A04C7845-9012-46E1-A1EB-ED1CEC5BAC4D}"/>
          </ac:spMkLst>
        </pc:spChg>
        <pc:spChg chg="add mod">
          <ac:chgData name="Heffe " userId="346bc836-98ad-415c-a878-3da6cae6c854" providerId="ADAL" clId="{FB18F1BE-A6C8-4E9E-8ECF-223CD74271F6}" dt="2019-05-27T14:29:40.461" v="2843" actId="20577"/>
          <ac:spMkLst>
            <pc:docMk/>
            <pc:sldMk cId="3608717105" sldId="386"/>
            <ac:spMk id="55" creationId="{67B4D959-B865-44C5-ADF2-F803803085F1}"/>
          </ac:spMkLst>
        </pc:spChg>
        <pc:spChg chg="add mod">
          <ac:chgData name="Heffe " userId="346bc836-98ad-415c-a878-3da6cae6c854" providerId="ADAL" clId="{FB18F1BE-A6C8-4E9E-8ECF-223CD74271F6}" dt="2019-05-27T14:29:15.298" v="2838" actId="1076"/>
          <ac:spMkLst>
            <pc:docMk/>
            <pc:sldMk cId="3608717105" sldId="386"/>
            <ac:spMk id="56" creationId="{835819E7-B143-479D-8C79-180EBE0CAE44}"/>
          </ac:spMkLst>
        </pc:spChg>
        <pc:spChg chg="add mod">
          <ac:chgData name="Heffe " userId="346bc836-98ad-415c-a878-3da6cae6c854" providerId="ADAL" clId="{FB18F1BE-A6C8-4E9E-8ECF-223CD74271F6}" dt="2019-05-27T14:28:55.846" v="2836" actId="1076"/>
          <ac:spMkLst>
            <pc:docMk/>
            <pc:sldMk cId="3608717105" sldId="386"/>
            <ac:spMk id="57" creationId="{A49D23D4-EC04-4969-9916-806E01F58278}"/>
          </ac:spMkLst>
        </pc:spChg>
        <pc:spChg chg="add mod">
          <ac:chgData name="Heffe " userId="346bc836-98ad-415c-a878-3da6cae6c854" providerId="ADAL" clId="{FB18F1BE-A6C8-4E9E-8ECF-223CD74271F6}" dt="2019-05-27T14:28:55.846" v="2836" actId="1076"/>
          <ac:spMkLst>
            <pc:docMk/>
            <pc:sldMk cId="3608717105" sldId="386"/>
            <ac:spMk id="58" creationId="{9EF409C0-B73E-40AC-B786-42F4CA051D61}"/>
          </ac:spMkLst>
        </pc:spChg>
        <pc:spChg chg="add mod">
          <ac:chgData name="Heffe " userId="346bc836-98ad-415c-a878-3da6cae6c854" providerId="ADAL" clId="{FB18F1BE-A6C8-4E9E-8ECF-223CD74271F6}" dt="2019-05-27T14:29:31.663" v="2841" actId="20577"/>
          <ac:spMkLst>
            <pc:docMk/>
            <pc:sldMk cId="3608717105" sldId="386"/>
            <ac:spMk id="59" creationId="{3107D2EE-8E31-4896-8B96-61D4AD8C9109}"/>
          </ac:spMkLst>
        </pc:spChg>
        <pc:spChg chg="add mod">
          <ac:chgData name="Heffe " userId="346bc836-98ad-415c-a878-3da6cae6c854" providerId="ADAL" clId="{FB18F1BE-A6C8-4E9E-8ECF-223CD74271F6}" dt="2019-05-27T14:29:25.637" v="2839" actId="1076"/>
          <ac:spMkLst>
            <pc:docMk/>
            <pc:sldMk cId="3608717105" sldId="386"/>
            <ac:spMk id="60" creationId="{D7EA33F2-351B-47E7-8D58-A0F8B1F37E3A}"/>
          </ac:spMkLst>
        </pc:spChg>
        <pc:spChg chg="add mod">
          <ac:chgData name="Heffe " userId="346bc836-98ad-415c-a878-3da6cae6c854" providerId="ADAL" clId="{FB18F1BE-A6C8-4E9E-8ECF-223CD74271F6}" dt="2019-05-27T14:31:21.772" v="2919" actId="14100"/>
          <ac:spMkLst>
            <pc:docMk/>
            <pc:sldMk cId="3608717105" sldId="386"/>
            <ac:spMk id="61" creationId="{44F88930-5A12-4348-BF11-5C43DE30C7AB}"/>
          </ac:spMkLst>
        </pc:spChg>
        <pc:spChg chg="add">
          <ac:chgData name="Heffe " userId="346bc836-98ad-415c-a878-3da6cae6c854" providerId="ADAL" clId="{FB18F1BE-A6C8-4E9E-8ECF-223CD74271F6}" dt="2019-05-27T14:37:46.638" v="3106"/>
          <ac:spMkLst>
            <pc:docMk/>
            <pc:sldMk cId="3608717105" sldId="386"/>
            <ac:spMk id="63" creationId="{77DC67E9-5CF6-4705-8248-91B53A5D50C2}"/>
          </ac:spMkLst>
        </pc:spChg>
        <pc:spChg chg="add del">
          <ac:chgData name="Heffe " userId="346bc836-98ad-415c-a878-3da6cae6c854" providerId="ADAL" clId="{FB18F1BE-A6C8-4E9E-8ECF-223CD74271F6}" dt="2019-05-27T14:37:57.817" v="3108" actId="478"/>
          <ac:spMkLst>
            <pc:docMk/>
            <pc:sldMk cId="3608717105" sldId="386"/>
            <ac:spMk id="64" creationId="{74401538-AB5A-467D-BA36-7D739F18ECD2}"/>
          </ac:spMkLst>
        </pc:spChg>
      </pc:sldChg>
      <pc:sldChg chg="addSp delSp modSp add">
        <pc:chgData name="Heffe " userId="346bc836-98ad-415c-a878-3da6cae6c854" providerId="ADAL" clId="{FB18F1BE-A6C8-4E9E-8ECF-223CD74271F6}" dt="2019-05-27T14:49:56.332" v="3344" actId="1076"/>
        <pc:sldMkLst>
          <pc:docMk/>
          <pc:sldMk cId="3623930450" sldId="387"/>
        </pc:sldMkLst>
        <pc:spChg chg="mod">
          <ac:chgData name="Heffe " userId="346bc836-98ad-415c-a878-3da6cae6c854" providerId="ADAL" clId="{FB18F1BE-A6C8-4E9E-8ECF-223CD74271F6}" dt="2019-05-27T14:38:50.558" v="3116" actId="1076"/>
          <ac:spMkLst>
            <pc:docMk/>
            <pc:sldMk cId="3623930450" sldId="387"/>
            <ac:spMk id="2" creationId="{C0DA5A06-DE0B-43C8-A6FA-4F925E720C24}"/>
          </ac:spMkLst>
        </pc:spChg>
        <pc:spChg chg="del">
          <ac:chgData name="Heffe " userId="346bc836-98ad-415c-a878-3da6cae6c854" providerId="ADAL" clId="{FB18F1BE-A6C8-4E9E-8ECF-223CD74271F6}" dt="2019-05-27T14:36:23.265" v="3097" actId="478"/>
          <ac:spMkLst>
            <pc:docMk/>
            <pc:sldMk cId="3623930450" sldId="387"/>
            <ac:spMk id="45" creationId="{228F422E-4171-4278-B78A-F9CADE4F0B05}"/>
          </ac:spMkLst>
        </pc:spChg>
        <pc:spChg chg="del">
          <ac:chgData name="Heffe " userId="346bc836-98ad-415c-a878-3da6cae6c854" providerId="ADAL" clId="{FB18F1BE-A6C8-4E9E-8ECF-223CD74271F6}" dt="2019-05-27T14:36:25.702" v="3098" actId="478"/>
          <ac:spMkLst>
            <pc:docMk/>
            <pc:sldMk cId="3623930450" sldId="387"/>
            <ac:spMk id="51" creationId="{DECEE485-648F-4878-B9A6-459F732244D6}"/>
          </ac:spMkLst>
        </pc:spChg>
        <pc:spChg chg="del">
          <ac:chgData name="Heffe " userId="346bc836-98ad-415c-a878-3da6cae6c854" providerId="ADAL" clId="{FB18F1BE-A6C8-4E9E-8ECF-223CD74271F6}" dt="2019-05-27T14:36:19.290" v="3095" actId="478"/>
          <ac:spMkLst>
            <pc:docMk/>
            <pc:sldMk cId="3623930450" sldId="387"/>
            <ac:spMk id="53" creationId="{A04C7845-9012-46E1-A1EB-ED1CEC5BAC4D}"/>
          </ac:spMkLst>
        </pc:spChg>
        <pc:spChg chg="del">
          <ac:chgData name="Heffe " userId="346bc836-98ad-415c-a878-3da6cae6c854" providerId="ADAL" clId="{FB18F1BE-A6C8-4E9E-8ECF-223CD74271F6}" dt="2019-05-27T14:36:16.768" v="3094" actId="478"/>
          <ac:spMkLst>
            <pc:docMk/>
            <pc:sldMk cId="3623930450" sldId="387"/>
            <ac:spMk id="56" creationId="{835819E7-B143-479D-8C79-180EBE0CAE44}"/>
          </ac:spMkLst>
        </pc:spChg>
        <pc:spChg chg="del">
          <ac:chgData name="Heffe " userId="346bc836-98ad-415c-a878-3da6cae6c854" providerId="ADAL" clId="{FB18F1BE-A6C8-4E9E-8ECF-223CD74271F6}" dt="2019-05-27T14:36:14.478" v="3093" actId="478"/>
          <ac:spMkLst>
            <pc:docMk/>
            <pc:sldMk cId="3623930450" sldId="387"/>
            <ac:spMk id="58" creationId="{9EF409C0-B73E-40AC-B786-42F4CA051D61}"/>
          </ac:spMkLst>
        </pc:spChg>
        <pc:spChg chg="del">
          <ac:chgData name="Heffe " userId="346bc836-98ad-415c-a878-3da6cae6c854" providerId="ADAL" clId="{FB18F1BE-A6C8-4E9E-8ECF-223CD74271F6}" dt="2019-05-27T14:36:21.276" v="3096" actId="478"/>
          <ac:spMkLst>
            <pc:docMk/>
            <pc:sldMk cId="3623930450" sldId="387"/>
            <ac:spMk id="60" creationId="{D7EA33F2-351B-47E7-8D58-A0F8B1F37E3A}"/>
          </ac:spMkLst>
        </pc:spChg>
        <pc:spChg chg="mod">
          <ac:chgData name="Heffe " userId="346bc836-98ad-415c-a878-3da6cae6c854" providerId="ADAL" clId="{FB18F1BE-A6C8-4E9E-8ECF-223CD74271F6}" dt="2019-05-27T14:41:18.624" v="3176"/>
          <ac:spMkLst>
            <pc:docMk/>
            <pc:sldMk cId="3623930450" sldId="387"/>
            <ac:spMk id="61" creationId="{44F88930-5A12-4348-BF11-5C43DE30C7AB}"/>
          </ac:spMkLst>
        </pc:spChg>
        <pc:spChg chg="add mod">
          <ac:chgData name="Heffe " userId="346bc836-98ad-415c-a878-3da6cae6c854" providerId="ADAL" clId="{FB18F1BE-A6C8-4E9E-8ECF-223CD74271F6}" dt="2019-05-27T14:37:14.093" v="3103" actId="1076"/>
          <ac:spMkLst>
            <pc:docMk/>
            <pc:sldMk cId="3623930450" sldId="387"/>
            <ac:spMk id="63" creationId="{3C079EAF-7836-4933-9466-0D3AC9B6F938}"/>
          </ac:spMkLst>
        </pc:spChg>
        <pc:spChg chg="add">
          <ac:chgData name="Heffe " userId="346bc836-98ad-415c-a878-3da6cae6c854" providerId="ADAL" clId="{FB18F1BE-A6C8-4E9E-8ECF-223CD74271F6}" dt="2019-05-27T14:37:52.117" v="3107"/>
          <ac:spMkLst>
            <pc:docMk/>
            <pc:sldMk cId="3623930450" sldId="387"/>
            <ac:spMk id="64" creationId="{B0770682-87F6-4381-A774-870A00654DDA}"/>
          </ac:spMkLst>
        </pc:spChg>
        <pc:spChg chg="add del">
          <ac:chgData name="Heffe " userId="346bc836-98ad-415c-a878-3da6cae6c854" providerId="ADAL" clId="{FB18F1BE-A6C8-4E9E-8ECF-223CD74271F6}" dt="2019-05-27T14:38:03.253" v="3109" actId="478"/>
          <ac:spMkLst>
            <pc:docMk/>
            <pc:sldMk cId="3623930450" sldId="387"/>
            <ac:spMk id="65" creationId="{21D1A9FF-0599-4529-8D9A-F61C635356BE}"/>
          </ac:spMkLst>
        </pc:spChg>
        <pc:spChg chg="add mod">
          <ac:chgData name="Heffe " userId="346bc836-98ad-415c-a878-3da6cae6c854" providerId="ADAL" clId="{FB18F1BE-A6C8-4E9E-8ECF-223CD74271F6}" dt="2019-05-27T14:49:05.215" v="3329" actId="1076"/>
          <ac:spMkLst>
            <pc:docMk/>
            <pc:sldMk cId="3623930450" sldId="387"/>
            <ac:spMk id="68" creationId="{284E8218-E6D8-4D90-A4C7-2ACE01F7DF0D}"/>
          </ac:spMkLst>
        </pc:spChg>
        <pc:spChg chg="add mod">
          <ac:chgData name="Heffe " userId="346bc836-98ad-415c-a878-3da6cae6c854" providerId="ADAL" clId="{FB18F1BE-A6C8-4E9E-8ECF-223CD74271F6}" dt="2019-05-27T14:38:35.154" v="3113" actId="1076"/>
          <ac:spMkLst>
            <pc:docMk/>
            <pc:sldMk cId="3623930450" sldId="387"/>
            <ac:spMk id="70" creationId="{199918C7-5BA6-4C74-AE24-117E6101B9F8}"/>
          </ac:spMkLst>
        </pc:spChg>
        <pc:spChg chg="add mod">
          <ac:chgData name="Heffe " userId="346bc836-98ad-415c-a878-3da6cae6c854" providerId="ADAL" clId="{FB18F1BE-A6C8-4E9E-8ECF-223CD74271F6}" dt="2019-05-27T14:38:45.316" v="3115" actId="1076"/>
          <ac:spMkLst>
            <pc:docMk/>
            <pc:sldMk cId="3623930450" sldId="387"/>
            <ac:spMk id="71" creationId="{4681CB38-00E5-404F-895B-250A5099E165}"/>
          </ac:spMkLst>
        </pc:spChg>
        <pc:spChg chg="add del">
          <ac:chgData name="Heffe " userId="346bc836-98ad-415c-a878-3da6cae6c854" providerId="ADAL" clId="{FB18F1BE-A6C8-4E9E-8ECF-223CD74271F6}" dt="2019-05-27T14:38:56.051" v="3118"/>
          <ac:spMkLst>
            <pc:docMk/>
            <pc:sldMk cId="3623930450" sldId="387"/>
            <ac:spMk id="73" creationId="{C23CA494-572B-4B9F-B4DE-8D2AF5D2EDF6}"/>
          </ac:spMkLst>
        </pc:spChg>
        <pc:spChg chg="add mod">
          <ac:chgData name="Heffe " userId="346bc836-98ad-415c-a878-3da6cae6c854" providerId="ADAL" clId="{FB18F1BE-A6C8-4E9E-8ECF-223CD74271F6}" dt="2019-05-27T14:39:06.331" v="3120" actId="1076"/>
          <ac:spMkLst>
            <pc:docMk/>
            <pc:sldMk cId="3623930450" sldId="387"/>
            <ac:spMk id="74" creationId="{A330D567-D7AC-4D7B-AA96-E9EF854365A7}"/>
          </ac:spMkLst>
        </pc:spChg>
        <pc:spChg chg="add mod">
          <ac:chgData name="Heffe " userId="346bc836-98ad-415c-a878-3da6cae6c854" providerId="ADAL" clId="{FB18F1BE-A6C8-4E9E-8ECF-223CD74271F6}" dt="2019-05-27T14:39:15.115" v="3122" actId="1076"/>
          <ac:spMkLst>
            <pc:docMk/>
            <pc:sldMk cId="3623930450" sldId="387"/>
            <ac:spMk id="76" creationId="{588221CF-70C0-436D-9B86-AC13FB2C4EB4}"/>
          </ac:spMkLst>
        </pc:spChg>
        <pc:spChg chg="add mod">
          <ac:chgData name="Heffe " userId="346bc836-98ad-415c-a878-3da6cae6c854" providerId="ADAL" clId="{FB18F1BE-A6C8-4E9E-8ECF-223CD74271F6}" dt="2019-05-27T14:39:22.809" v="3124" actId="1076"/>
          <ac:spMkLst>
            <pc:docMk/>
            <pc:sldMk cId="3623930450" sldId="387"/>
            <ac:spMk id="77" creationId="{6FE4D579-DDD9-48A8-A3A9-345BE2DF2D98}"/>
          </ac:spMkLst>
        </pc:spChg>
        <pc:spChg chg="add mod">
          <ac:chgData name="Heffe " userId="346bc836-98ad-415c-a878-3da6cae6c854" providerId="ADAL" clId="{FB18F1BE-A6C8-4E9E-8ECF-223CD74271F6}" dt="2019-05-27T14:39:28.017" v="3126" actId="1076"/>
          <ac:spMkLst>
            <pc:docMk/>
            <pc:sldMk cId="3623930450" sldId="387"/>
            <ac:spMk id="78" creationId="{3F47AB1A-DA52-46FE-8EDF-BCA83E47F940}"/>
          </ac:spMkLst>
        </pc:spChg>
        <pc:spChg chg="add mod">
          <ac:chgData name="Heffe " userId="346bc836-98ad-415c-a878-3da6cae6c854" providerId="ADAL" clId="{FB18F1BE-A6C8-4E9E-8ECF-223CD74271F6}" dt="2019-05-27T14:39:35.280" v="3128" actId="1076"/>
          <ac:spMkLst>
            <pc:docMk/>
            <pc:sldMk cId="3623930450" sldId="387"/>
            <ac:spMk id="79" creationId="{22ABC945-7488-4DA9-9210-0539BCE58DE5}"/>
          </ac:spMkLst>
        </pc:spChg>
        <pc:spChg chg="add mod">
          <ac:chgData name="Heffe " userId="346bc836-98ad-415c-a878-3da6cae6c854" providerId="ADAL" clId="{FB18F1BE-A6C8-4E9E-8ECF-223CD74271F6}" dt="2019-05-27T14:48:58.793" v="3326" actId="1076"/>
          <ac:spMkLst>
            <pc:docMk/>
            <pc:sldMk cId="3623930450" sldId="387"/>
            <ac:spMk id="80" creationId="{D79812A4-0BB8-436F-98C4-3AFF2DB16DBC}"/>
          </ac:spMkLst>
        </pc:spChg>
        <pc:spChg chg="add mod">
          <ac:chgData name="Heffe " userId="346bc836-98ad-415c-a878-3da6cae6c854" providerId="ADAL" clId="{FB18F1BE-A6C8-4E9E-8ECF-223CD74271F6}" dt="2019-05-27T14:49:12.380" v="3330" actId="1076"/>
          <ac:spMkLst>
            <pc:docMk/>
            <pc:sldMk cId="3623930450" sldId="387"/>
            <ac:spMk id="81" creationId="{FEBD128B-BBE9-46B9-B65C-D6E988E95A6B}"/>
          </ac:spMkLst>
        </pc:spChg>
        <pc:spChg chg="add mod">
          <ac:chgData name="Heffe " userId="346bc836-98ad-415c-a878-3da6cae6c854" providerId="ADAL" clId="{FB18F1BE-A6C8-4E9E-8ECF-223CD74271F6}" dt="2019-05-27T14:49:17.597" v="3332" actId="1076"/>
          <ac:spMkLst>
            <pc:docMk/>
            <pc:sldMk cId="3623930450" sldId="387"/>
            <ac:spMk id="82" creationId="{87B7D71A-677E-49A4-B75D-CA905A56B4B3}"/>
          </ac:spMkLst>
        </pc:spChg>
        <pc:spChg chg="add mod">
          <ac:chgData name="Heffe " userId="346bc836-98ad-415c-a878-3da6cae6c854" providerId="ADAL" clId="{FB18F1BE-A6C8-4E9E-8ECF-223CD74271F6}" dt="2019-05-27T14:49:23.679" v="3334" actId="1076"/>
          <ac:spMkLst>
            <pc:docMk/>
            <pc:sldMk cId="3623930450" sldId="387"/>
            <ac:spMk id="83" creationId="{5BEE7DBE-B6AD-4BEA-AB09-AC230A682E5B}"/>
          </ac:spMkLst>
        </pc:spChg>
        <pc:spChg chg="add mod">
          <ac:chgData name="Heffe " userId="346bc836-98ad-415c-a878-3da6cae6c854" providerId="ADAL" clId="{FB18F1BE-A6C8-4E9E-8ECF-223CD74271F6}" dt="2019-05-27T14:49:29.720" v="3336" actId="1076"/>
          <ac:spMkLst>
            <pc:docMk/>
            <pc:sldMk cId="3623930450" sldId="387"/>
            <ac:spMk id="84" creationId="{BF7E5B4D-1DFD-4364-AA43-C398209B36D1}"/>
          </ac:spMkLst>
        </pc:spChg>
        <pc:spChg chg="add mod">
          <ac:chgData name="Heffe " userId="346bc836-98ad-415c-a878-3da6cae6c854" providerId="ADAL" clId="{FB18F1BE-A6C8-4E9E-8ECF-223CD74271F6}" dt="2019-05-27T14:49:35.577" v="3338" actId="1076"/>
          <ac:spMkLst>
            <pc:docMk/>
            <pc:sldMk cId="3623930450" sldId="387"/>
            <ac:spMk id="85" creationId="{86C4B93C-73A7-411F-B965-D6AD043DDE6E}"/>
          </ac:spMkLst>
        </pc:spChg>
        <pc:spChg chg="add mod">
          <ac:chgData name="Heffe " userId="346bc836-98ad-415c-a878-3da6cae6c854" providerId="ADAL" clId="{FB18F1BE-A6C8-4E9E-8ECF-223CD74271F6}" dt="2019-05-27T14:49:42.787" v="3340" actId="1076"/>
          <ac:spMkLst>
            <pc:docMk/>
            <pc:sldMk cId="3623930450" sldId="387"/>
            <ac:spMk id="86" creationId="{CC1FF0F9-0278-43A4-95BB-0D506BAF9598}"/>
          </ac:spMkLst>
        </pc:spChg>
        <pc:spChg chg="add mod">
          <ac:chgData name="Heffe " userId="346bc836-98ad-415c-a878-3da6cae6c854" providerId="ADAL" clId="{FB18F1BE-A6C8-4E9E-8ECF-223CD74271F6}" dt="2019-05-27T14:49:49.599" v="3342" actId="1076"/>
          <ac:spMkLst>
            <pc:docMk/>
            <pc:sldMk cId="3623930450" sldId="387"/>
            <ac:spMk id="87" creationId="{7141226B-3D9E-43C5-81EC-67F9ADB464EC}"/>
          </ac:spMkLst>
        </pc:spChg>
        <pc:spChg chg="add mod">
          <ac:chgData name="Heffe " userId="346bc836-98ad-415c-a878-3da6cae6c854" providerId="ADAL" clId="{FB18F1BE-A6C8-4E9E-8ECF-223CD74271F6}" dt="2019-05-27T14:49:56.332" v="3344" actId="1076"/>
          <ac:spMkLst>
            <pc:docMk/>
            <pc:sldMk cId="3623930450" sldId="387"/>
            <ac:spMk id="90" creationId="{1B5400C0-C1E4-4D41-9F0F-AF3F81A4E2FA}"/>
          </ac:spMkLst>
        </pc:spChg>
      </pc:sldChg>
      <pc:sldChg chg="addSp modSp add">
        <pc:chgData name="Heffe " userId="346bc836-98ad-415c-a878-3da6cae6c854" providerId="ADAL" clId="{FB18F1BE-A6C8-4E9E-8ECF-223CD74271F6}" dt="2019-05-27T14:50:22.335" v="3348" actId="1076"/>
        <pc:sldMkLst>
          <pc:docMk/>
          <pc:sldMk cId="3676474578" sldId="388"/>
        </pc:sldMkLst>
        <pc:spChg chg="mod">
          <ac:chgData name="Heffe " userId="346bc836-98ad-415c-a878-3da6cae6c854" providerId="ADAL" clId="{FB18F1BE-A6C8-4E9E-8ECF-223CD74271F6}" dt="2019-05-27T14:40:05.296" v="3144" actId="20577"/>
          <ac:spMkLst>
            <pc:docMk/>
            <pc:sldMk cId="3676474578" sldId="388"/>
            <ac:spMk id="2" creationId="{C0DA5A06-DE0B-43C8-A6FA-4F925E720C24}"/>
          </ac:spMkLst>
        </pc:spChg>
        <pc:spChg chg="add mod">
          <ac:chgData name="Heffe " userId="346bc836-98ad-415c-a878-3da6cae6c854" providerId="ADAL" clId="{FB18F1BE-A6C8-4E9E-8ECF-223CD74271F6}" dt="2019-05-27T14:50:15.346" v="3346" actId="1076"/>
          <ac:spMkLst>
            <pc:docMk/>
            <pc:sldMk cId="3676474578" sldId="388"/>
            <ac:spMk id="60" creationId="{A1AD0AE1-AAB7-4BDC-AC1F-1FA3746476C8}"/>
          </ac:spMkLst>
        </pc:spChg>
        <pc:spChg chg="mod">
          <ac:chgData name="Heffe " userId="346bc836-98ad-415c-a878-3da6cae6c854" providerId="ADAL" clId="{FB18F1BE-A6C8-4E9E-8ECF-223CD74271F6}" dt="2019-05-27T14:41:08.127" v="3175" actId="403"/>
          <ac:spMkLst>
            <pc:docMk/>
            <pc:sldMk cId="3676474578" sldId="388"/>
            <ac:spMk id="61" creationId="{44F88930-5A12-4348-BF11-5C43DE30C7AB}"/>
          </ac:spMkLst>
        </pc:spChg>
        <pc:spChg chg="mod">
          <ac:chgData name="Heffe " userId="346bc836-98ad-415c-a878-3da6cae6c854" providerId="ADAL" clId="{FB18F1BE-A6C8-4E9E-8ECF-223CD74271F6}" dt="2019-05-27T14:41:48.965" v="3180" actId="20577"/>
          <ac:spMkLst>
            <pc:docMk/>
            <pc:sldMk cId="3676474578" sldId="388"/>
            <ac:spMk id="63" creationId="{3C079EAF-7836-4933-9466-0D3AC9B6F938}"/>
          </ac:spMkLst>
        </pc:spChg>
        <pc:spChg chg="add mod">
          <ac:chgData name="Heffe " userId="346bc836-98ad-415c-a878-3da6cae6c854" providerId="ADAL" clId="{FB18F1BE-A6C8-4E9E-8ECF-223CD74271F6}" dt="2019-05-27T14:50:22.335" v="3348" actId="1076"/>
          <ac:spMkLst>
            <pc:docMk/>
            <pc:sldMk cId="3676474578" sldId="388"/>
            <ac:spMk id="65" creationId="{70CDFCD7-EC0A-42C8-B56D-3BF05BAEA450}"/>
          </ac:spMkLst>
        </pc:spChg>
        <pc:spChg chg="mod">
          <ac:chgData name="Heffe " userId="346bc836-98ad-415c-a878-3da6cae6c854" providerId="ADAL" clId="{FB18F1BE-A6C8-4E9E-8ECF-223CD74271F6}" dt="2019-05-27T14:41:43.958" v="3179" actId="20577"/>
          <ac:spMkLst>
            <pc:docMk/>
            <pc:sldMk cId="3676474578" sldId="388"/>
            <ac:spMk id="68" creationId="{284E8218-E6D8-4D90-A4C7-2ACE01F7DF0D}"/>
          </ac:spMkLst>
        </pc:spChg>
      </pc:sldChg>
      <pc:sldChg chg="addSp delSp modSp add">
        <pc:chgData name="Heffe " userId="346bc836-98ad-415c-a878-3da6cae6c854" providerId="ADAL" clId="{FB18F1BE-A6C8-4E9E-8ECF-223CD74271F6}" dt="2019-05-27T14:51:30.840" v="3369" actId="478"/>
        <pc:sldMkLst>
          <pc:docMk/>
          <pc:sldMk cId="4157988763" sldId="389"/>
        </pc:sldMkLst>
        <pc:spChg chg="mod">
          <ac:chgData name="Heffe " userId="346bc836-98ad-415c-a878-3da6cae6c854" providerId="ADAL" clId="{FB18F1BE-A6C8-4E9E-8ECF-223CD74271F6}" dt="2019-05-27T14:42:09.775" v="3192" actId="20577"/>
          <ac:spMkLst>
            <pc:docMk/>
            <pc:sldMk cId="4157988763" sldId="389"/>
            <ac:spMk id="2" creationId="{C0DA5A06-DE0B-43C8-A6FA-4F925E720C24}"/>
          </ac:spMkLst>
        </pc:spChg>
        <pc:spChg chg="add mod">
          <ac:chgData name="Heffe " userId="346bc836-98ad-415c-a878-3da6cae6c854" providerId="ADAL" clId="{FB18F1BE-A6C8-4E9E-8ECF-223CD74271F6}" dt="2019-05-27T14:43:02.952" v="3221" actId="20577"/>
          <ac:spMkLst>
            <pc:docMk/>
            <pc:sldMk cId="4157988763" sldId="389"/>
            <ac:spMk id="60" creationId="{7E0D6095-AD31-443C-A35C-9AE42F609BCC}"/>
          </ac:spMkLst>
        </pc:spChg>
        <pc:spChg chg="del mod">
          <ac:chgData name="Heffe " userId="346bc836-98ad-415c-a878-3da6cae6c854" providerId="ADAL" clId="{FB18F1BE-A6C8-4E9E-8ECF-223CD74271F6}" dt="2019-05-27T14:42:42.648" v="3203" actId="478"/>
          <ac:spMkLst>
            <pc:docMk/>
            <pc:sldMk cId="4157988763" sldId="389"/>
            <ac:spMk id="61" creationId="{44F88930-5A12-4348-BF11-5C43DE30C7AB}"/>
          </ac:spMkLst>
        </pc:spChg>
        <pc:spChg chg="add mod">
          <ac:chgData name="Heffe " userId="346bc836-98ad-415c-a878-3da6cae6c854" providerId="ADAL" clId="{FB18F1BE-A6C8-4E9E-8ECF-223CD74271F6}" dt="2019-05-27T14:43:41.863" v="3228" actId="20577"/>
          <ac:spMkLst>
            <pc:docMk/>
            <pc:sldMk cId="4157988763" sldId="389"/>
            <ac:spMk id="65" creationId="{78C90F60-5AD9-4B54-83F2-2257D1EB440F}"/>
          </ac:spMkLst>
        </pc:spChg>
        <pc:spChg chg="add del mod">
          <ac:chgData name="Heffe " userId="346bc836-98ad-415c-a878-3da6cae6c854" providerId="ADAL" clId="{FB18F1BE-A6C8-4E9E-8ECF-223CD74271F6}" dt="2019-05-27T14:43:36.925" v="3226" actId="478"/>
          <ac:spMkLst>
            <pc:docMk/>
            <pc:sldMk cId="4157988763" sldId="389"/>
            <ac:spMk id="73" creationId="{F1093F14-8B2C-4316-BD48-BAA19954F56A}"/>
          </ac:spMkLst>
        </pc:spChg>
        <pc:spChg chg="add del">
          <ac:chgData name="Heffe " userId="346bc836-98ad-415c-a878-3da6cae6c854" providerId="ADAL" clId="{FB18F1BE-A6C8-4E9E-8ECF-223CD74271F6}" dt="2019-05-27T14:43:52.060" v="3230" actId="478"/>
          <ac:spMkLst>
            <pc:docMk/>
            <pc:sldMk cId="4157988763" sldId="389"/>
            <ac:spMk id="80" creationId="{7B94097E-9947-44A4-923D-EF3C614E75F5}"/>
          </ac:spMkLst>
        </pc:spChg>
        <pc:spChg chg="add mod">
          <ac:chgData name="Heffe " userId="346bc836-98ad-415c-a878-3da6cae6c854" providerId="ADAL" clId="{FB18F1BE-A6C8-4E9E-8ECF-223CD74271F6}" dt="2019-05-27T14:44:05.946" v="3234" actId="1076"/>
          <ac:spMkLst>
            <pc:docMk/>
            <pc:sldMk cId="4157988763" sldId="389"/>
            <ac:spMk id="81" creationId="{62BFF189-BF50-4DFB-BFB3-F7D5A29B0AC2}"/>
          </ac:spMkLst>
        </pc:spChg>
        <pc:spChg chg="add mod">
          <ac:chgData name="Heffe " userId="346bc836-98ad-415c-a878-3da6cae6c854" providerId="ADAL" clId="{FB18F1BE-A6C8-4E9E-8ECF-223CD74271F6}" dt="2019-05-27T14:44:54.810" v="3240" actId="1076"/>
          <ac:spMkLst>
            <pc:docMk/>
            <pc:sldMk cId="4157988763" sldId="389"/>
            <ac:spMk id="82" creationId="{2B039B0E-6E3E-4C62-9850-38B43574EA6B}"/>
          </ac:spMkLst>
        </pc:spChg>
        <pc:spChg chg="add mod">
          <ac:chgData name="Heffe " userId="346bc836-98ad-415c-a878-3da6cae6c854" providerId="ADAL" clId="{FB18F1BE-A6C8-4E9E-8ECF-223CD74271F6}" dt="2019-05-27T14:44:45.675" v="3239" actId="1076"/>
          <ac:spMkLst>
            <pc:docMk/>
            <pc:sldMk cId="4157988763" sldId="389"/>
            <ac:spMk id="83" creationId="{14133345-6BEE-45C0-8CE7-333217D0005A}"/>
          </ac:spMkLst>
        </pc:spChg>
        <pc:spChg chg="add mod">
          <ac:chgData name="Heffe " userId="346bc836-98ad-415c-a878-3da6cae6c854" providerId="ADAL" clId="{FB18F1BE-A6C8-4E9E-8ECF-223CD74271F6}" dt="2019-05-27T14:45:02.655" v="3242" actId="1076"/>
          <ac:spMkLst>
            <pc:docMk/>
            <pc:sldMk cId="4157988763" sldId="389"/>
            <ac:spMk id="84" creationId="{99CA191A-0946-42C1-B85E-7C4774A822A9}"/>
          </ac:spMkLst>
        </pc:spChg>
        <pc:spChg chg="add mod">
          <ac:chgData name="Heffe " userId="346bc836-98ad-415c-a878-3da6cae6c854" providerId="ADAL" clId="{FB18F1BE-A6C8-4E9E-8ECF-223CD74271F6}" dt="2019-05-27T14:45:21.126" v="3245" actId="1076"/>
          <ac:spMkLst>
            <pc:docMk/>
            <pc:sldMk cId="4157988763" sldId="389"/>
            <ac:spMk id="85" creationId="{77E980DE-71AD-4838-B38C-4AB9587C7DF1}"/>
          </ac:spMkLst>
        </pc:spChg>
        <pc:spChg chg="add del mod">
          <ac:chgData name="Heffe " userId="346bc836-98ad-415c-a878-3da6cae6c854" providerId="ADAL" clId="{FB18F1BE-A6C8-4E9E-8ECF-223CD74271F6}" dt="2019-05-27T14:45:37.206" v="3249" actId="478"/>
          <ac:spMkLst>
            <pc:docMk/>
            <pc:sldMk cId="4157988763" sldId="389"/>
            <ac:spMk id="86" creationId="{3C0EEE9F-CB3C-4884-B951-8886A3779350}"/>
          </ac:spMkLst>
        </pc:spChg>
        <pc:spChg chg="add mod">
          <ac:chgData name="Heffe " userId="346bc836-98ad-415c-a878-3da6cae6c854" providerId="ADAL" clId="{FB18F1BE-A6C8-4E9E-8ECF-223CD74271F6}" dt="2019-05-27T14:45:48.439" v="3252" actId="1076"/>
          <ac:spMkLst>
            <pc:docMk/>
            <pc:sldMk cId="4157988763" sldId="389"/>
            <ac:spMk id="87" creationId="{EC76E150-5336-47BB-8D74-94647B1F3B5D}"/>
          </ac:spMkLst>
        </pc:spChg>
        <pc:spChg chg="add mod">
          <ac:chgData name="Heffe " userId="346bc836-98ad-415c-a878-3da6cae6c854" providerId="ADAL" clId="{FB18F1BE-A6C8-4E9E-8ECF-223CD74271F6}" dt="2019-05-27T14:46:08.106" v="3256" actId="1076"/>
          <ac:spMkLst>
            <pc:docMk/>
            <pc:sldMk cId="4157988763" sldId="389"/>
            <ac:spMk id="90" creationId="{C53E851A-85D7-43DB-B517-E867C702A42C}"/>
          </ac:spMkLst>
        </pc:spChg>
        <pc:spChg chg="add mod">
          <ac:chgData name="Heffe " userId="346bc836-98ad-415c-a878-3da6cae6c854" providerId="ADAL" clId="{FB18F1BE-A6C8-4E9E-8ECF-223CD74271F6}" dt="2019-05-27T14:46:25.428" v="3260" actId="1076"/>
          <ac:spMkLst>
            <pc:docMk/>
            <pc:sldMk cId="4157988763" sldId="389"/>
            <ac:spMk id="91" creationId="{5BDF9B5E-2DBB-4028-81C0-D6F151824D8E}"/>
          </ac:spMkLst>
        </pc:spChg>
        <pc:spChg chg="add mod">
          <ac:chgData name="Heffe " userId="346bc836-98ad-415c-a878-3da6cae6c854" providerId="ADAL" clId="{FB18F1BE-A6C8-4E9E-8ECF-223CD74271F6}" dt="2019-05-27T14:50:32.905" v="3350" actId="1076"/>
          <ac:spMkLst>
            <pc:docMk/>
            <pc:sldMk cId="4157988763" sldId="389"/>
            <ac:spMk id="93" creationId="{A74A0CEF-CE8B-45EA-A08C-0EB5D7E9FFD7}"/>
          </ac:spMkLst>
        </pc:spChg>
        <pc:spChg chg="add mod">
          <ac:chgData name="Heffe " userId="346bc836-98ad-415c-a878-3da6cae6c854" providerId="ADAL" clId="{FB18F1BE-A6C8-4E9E-8ECF-223CD74271F6}" dt="2019-05-27T14:50:38.822" v="3352" actId="1076"/>
          <ac:spMkLst>
            <pc:docMk/>
            <pc:sldMk cId="4157988763" sldId="389"/>
            <ac:spMk id="94" creationId="{A7BBAB06-2A4A-421F-B195-FC7310084989}"/>
          </ac:spMkLst>
        </pc:spChg>
        <pc:spChg chg="add mod">
          <ac:chgData name="Heffe " userId="346bc836-98ad-415c-a878-3da6cae6c854" providerId="ADAL" clId="{FB18F1BE-A6C8-4E9E-8ECF-223CD74271F6}" dt="2019-05-27T14:50:47.641" v="3354" actId="1076"/>
          <ac:spMkLst>
            <pc:docMk/>
            <pc:sldMk cId="4157988763" sldId="389"/>
            <ac:spMk id="95" creationId="{1E6BD4DD-EE97-4F7B-A8FC-84C7F36378E1}"/>
          </ac:spMkLst>
        </pc:spChg>
        <pc:spChg chg="add mod">
          <ac:chgData name="Heffe " userId="346bc836-98ad-415c-a878-3da6cae6c854" providerId="ADAL" clId="{FB18F1BE-A6C8-4E9E-8ECF-223CD74271F6}" dt="2019-05-27T14:50:52.648" v="3356" actId="1076"/>
          <ac:spMkLst>
            <pc:docMk/>
            <pc:sldMk cId="4157988763" sldId="389"/>
            <ac:spMk id="96" creationId="{34BC88AC-872E-474A-A10E-E63CB3FD994F}"/>
          </ac:spMkLst>
        </pc:spChg>
        <pc:spChg chg="add mod">
          <ac:chgData name="Heffe " userId="346bc836-98ad-415c-a878-3da6cae6c854" providerId="ADAL" clId="{FB18F1BE-A6C8-4E9E-8ECF-223CD74271F6}" dt="2019-05-27T14:50:57.920" v="3358" actId="1076"/>
          <ac:spMkLst>
            <pc:docMk/>
            <pc:sldMk cId="4157988763" sldId="389"/>
            <ac:spMk id="99" creationId="{D2E88696-0CE5-4670-8E8B-096498CA8E07}"/>
          </ac:spMkLst>
        </pc:spChg>
        <pc:spChg chg="add mod">
          <ac:chgData name="Heffe " userId="346bc836-98ad-415c-a878-3da6cae6c854" providerId="ADAL" clId="{FB18F1BE-A6C8-4E9E-8ECF-223CD74271F6}" dt="2019-05-27T14:51:02.107" v="3360" actId="1076"/>
          <ac:spMkLst>
            <pc:docMk/>
            <pc:sldMk cId="4157988763" sldId="389"/>
            <ac:spMk id="100" creationId="{C07AE46C-AB17-4CEC-9173-0025A1390FF2}"/>
          </ac:spMkLst>
        </pc:spChg>
        <pc:spChg chg="add mod">
          <ac:chgData name="Heffe " userId="346bc836-98ad-415c-a878-3da6cae6c854" providerId="ADAL" clId="{FB18F1BE-A6C8-4E9E-8ECF-223CD74271F6}" dt="2019-05-27T14:51:06.872" v="3362" actId="1076"/>
          <ac:spMkLst>
            <pc:docMk/>
            <pc:sldMk cId="4157988763" sldId="389"/>
            <ac:spMk id="101" creationId="{582CC633-BF38-4431-B8C9-68BE2A11AC55}"/>
          </ac:spMkLst>
        </pc:spChg>
        <pc:spChg chg="add mod">
          <ac:chgData name="Heffe " userId="346bc836-98ad-415c-a878-3da6cae6c854" providerId="ADAL" clId="{FB18F1BE-A6C8-4E9E-8ECF-223CD74271F6}" dt="2019-05-27T14:51:15.006" v="3364" actId="1076"/>
          <ac:spMkLst>
            <pc:docMk/>
            <pc:sldMk cId="4157988763" sldId="389"/>
            <ac:spMk id="102" creationId="{758BD62C-98E6-453D-BC1E-8931CA8BB583}"/>
          </ac:spMkLst>
        </pc:spChg>
        <pc:spChg chg="add mod">
          <ac:chgData name="Heffe " userId="346bc836-98ad-415c-a878-3da6cae6c854" providerId="ADAL" clId="{FB18F1BE-A6C8-4E9E-8ECF-223CD74271F6}" dt="2019-05-27T14:51:22.299" v="3366" actId="1076"/>
          <ac:spMkLst>
            <pc:docMk/>
            <pc:sldMk cId="4157988763" sldId="389"/>
            <ac:spMk id="103" creationId="{4996484D-9476-4284-A161-BACC09CB5336}"/>
          </ac:spMkLst>
        </pc:spChg>
        <pc:spChg chg="add del mod">
          <ac:chgData name="Heffe " userId="346bc836-98ad-415c-a878-3da6cae6c854" providerId="ADAL" clId="{FB18F1BE-A6C8-4E9E-8ECF-223CD74271F6}" dt="2019-05-27T14:51:30.840" v="3369" actId="478"/>
          <ac:spMkLst>
            <pc:docMk/>
            <pc:sldMk cId="4157988763" sldId="389"/>
            <ac:spMk id="104" creationId="{7957D1BA-3AE6-4C7A-AED4-39A373EC1C61}"/>
          </ac:spMkLst>
        </pc:spChg>
      </pc:sldChg>
      <pc:sldChg chg="addSp modSp add">
        <pc:chgData name="Heffe " userId="346bc836-98ad-415c-a878-3da6cae6c854" providerId="ADAL" clId="{FB18F1BE-A6C8-4E9E-8ECF-223CD74271F6}" dt="2019-05-27T14:52:27.857" v="3386" actId="20577"/>
        <pc:sldMkLst>
          <pc:docMk/>
          <pc:sldMk cId="2159470504" sldId="390"/>
        </pc:sldMkLst>
        <pc:spChg chg="mod">
          <ac:chgData name="Heffe " userId="346bc836-98ad-415c-a878-3da6cae6c854" providerId="ADAL" clId="{FB18F1BE-A6C8-4E9E-8ECF-223CD74271F6}" dt="2019-05-27T14:46:52.192" v="3272" actId="20577"/>
          <ac:spMkLst>
            <pc:docMk/>
            <pc:sldMk cId="2159470504" sldId="390"/>
            <ac:spMk id="2" creationId="{C0DA5A06-DE0B-43C8-A6FA-4F925E720C24}"/>
          </ac:spMkLst>
        </pc:spChg>
        <pc:spChg chg="mod">
          <ac:chgData name="Heffe " userId="346bc836-98ad-415c-a878-3da6cae6c854" providerId="ADAL" clId="{FB18F1BE-A6C8-4E9E-8ECF-223CD74271F6}" dt="2019-05-27T14:52:27.857" v="3386" actId="20577"/>
          <ac:spMkLst>
            <pc:docMk/>
            <pc:sldMk cId="2159470504" sldId="390"/>
            <ac:spMk id="60" creationId="{7E0D6095-AD31-443C-A35C-9AE42F609BCC}"/>
          </ac:spMkLst>
        </pc:spChg>
        <pc:spChg chg="mod">
          <ac:chgData name="Heffe " userId="346bc836-98ad-415c-a878-3da6cae6c854" providerId="ADAL" clId="{FB18F1BE-A6C8-4E9E-8ECF-223CD74271F6}" dt="2019-05-27T14:47:33.831" v="3318" actId="20577"/>
          <ac:spMkLst>
            <pc:docMk/>
            <pc:sldMk cId="2159470504" sldId="390"/>
            <ac:spMk id="63" creationId="{3C079EAF-7836-4933-9466-0D3AC9B6F938}"/>
          </ac:spMkLst>
        </pc:spChg>
        <pc:spChg chg="mod">
          <ac:chgData name="Heffe " userId="346bc836-98ad-415c-a878-3da6cae6c854" providerId="ADAL" clId="{FB18F1BE-A6C8-4E9E-8ECF-223CD74271F6}" dt="2019-05-27T14:47:39.558" v="3319" actId="20577"/>
          <ac:spMkLst>
            <pc:docMk/>
            <pc:sldMk cId="2159470504" sldId="390"/>
            <ac:spMk id="68" creationId="{284E8218-E6D8-4D90-A4C7-2ACE01F7DF0D}"/>
          </ac:spMkLst>
        </pc:spChg>
        <pc:spChg chg="mod">
          <ac:chgData name="Heffe " userId="346bc836-98ad-415c-a878-3da6cae6c854" providerId="ADAL" clId="{FB18F1BE-A6C8-4E9E-8ECF-223CD74271F6}" dt="2019-05-27T14:47:57.485" v="3322" actId="20577"/>
          <ac:spMkLst>
            <pc:docMk/>
            <pc:sldMk cId="2159470504" sldId="390"/>
            <ac:spMk id="70" creationId="{199918C7-5BA6-4C74-AE24-117E6101B9F8}"/>
          </ac:spMkLst>
        </pc:spChg>
        <pc:spChg chg="add mod">
          <ac:chgData name="Heffe " userId="346bc836-98ad-415c-a878-3da6cae6c854" providerId="ADAL" clId="{FB18F1BE-A6C8-4E9E-8ECF-223CD74271F6}" dt="2019-05-27T14:51:47.535" v="3371" actId="1076"/>
          <ac:spMkLst>
            <pc:docMk/>
            <pc:sldMk cId="2159470504" sldId="390"/>
            <ac:spMk id="73" creationId="{90B80B23-599D-4ECC-B9B1-3456DBC6BEE2}"/>
          </ac:spMkLst>
        </pc:spChg>
        <pc:spChg chg="mod">
          <ac:chgData name="Heffe " userId="346bc836-98ad-415c-a878-3da6cae6c854" providerId="ADAL" clId="{FB18F1BE-A6C8-4E9E-8ECF-223CD74271F6}" dt="2019-05-27T14:48:01.221" v="3323" actId="20577"/>
          <ac:spMkLst>
            <pc:docMk/>
            <pc:sldMk cId="2159470504" sldId="390"/>
            <ac:spMk id="74" creationId="{A330D567-D7AC-4D7B-AA96-E9EF854365A7}"/>
          </ac:spMkLst>
        </pc:spChg>
        <pc:spChg chg="add mod">
          <ac:chgData name="Heffe " userId="346bc836-98ad-415c-a878-3da6cae6c854" providerId="ADAL" clId="{FB18F1BE-A6C8-4E9E-8ECF-223CD74271F6}" dt="2019-05-27T14:51:52.941" v="3373" actId="1076"/>
          <ac:spMkLst>
            <pc:docMk/>
            <pc:sldMk cId="2159470504" sldId="390"/>
            <ac:spMk id="80" creationId="{A3946DAE-6957-4217-BA33-3B814B2851B1}"/>
          </ac:spMkLst>
        </pc:spChg>
        <pc:spChg chg="add mod">
          <ac:chgData name="Heffe " userId="346bc836-98ad-415c-a878-3da6cae6c854" providerId="ADAL" clId="{FB18F1BE-A6C8-4E9E-8ECF-223CD74271F6}" dt="2019-05-27T14:51:59.874" v="3375" actId="1076"/>
          <ac:spMkLst>
            <pc:docMk/>
            <pc:sldMk cId="2159470504" sldId="390"/>
            <ac:spMk id="86" creationId="{07DF02AF-85AE-4AE4-B455-EE66501FB63D}"/>
          </ac:spMkLst>
        </pc:spChg>
        <pc:spChg chg="add mod">
          <ac:chgData name="Heffe " userId="346bc836-98ad-415c-a878-3da6cae6c854" providerId="ADAL" clId="{FB18F1BE-A6C8-4E9E-8ECF-223CD74271F6}" dt="2019-05-27T14:52:11.884" v="3377" actId="1076"/>
          <ac:spMkLst>
            <pc:docMk/>
            <pc:sldMk cId="2159470504" sldId="390"/>
            <ac:spMk id="93" creationId="{09C8B84D-CD3B-4BF7-98ED-EC2C99210A1D}"/>
          </ac:spMkLst>
        </pc:spChg>
      </pc:sldChg>
      <pc:sldChg chg="addSp delSp modSp add">
        <pc:chgData name="Heffe " userId="346bc836-98ad-415c-a878-3da6cae6c854" providerId="ADAL" clId="{FB18F1BE-A6C8-4E9E-8ECF-223CD74271F6}" dt="2019-05-27T14:54:42.841" v="3430" actId="166"/>
        <pc:sldMkLst>
          <pc:docMk/>
          <pc:sldMk cId="2738678959" sldId="391"/>
        </pc:sldMkLst>
        <pc:spChg chg="mod">
          <ac:chgData name="Heffe " userId="346bc836-98ad-415c-a878-3da6cae6c854" providerId="ADAL" clId="{FB18F1BE-A6C8-4E9E-8ECF-223CD74271F6}" dt="2019-05-27T14:52:52.886" v="3411" actId="20577"/>
          <ac:spMkLst>
            <pc:docMk/>
            <pc:sldMk cId="2738678959" sldId="391"/>
            <ac:spMk id="2" creationId="{C0DA5A06-DE0B-43C8-A6FA-4F925E720C24}"/>
          </ac:spMkLst>
        </pc:spChg>
        <pc:spChg chg="del">
          <ac:chgData name="Heffe " userId="346bc836-98ad-415c-a878-3da6cae6c854" providerId="ADAL" clId="{FB18F1BE-A6C8-4E9E-8ECF-223CD74271F6}" dt="2019-05-27T14:53:25.823" v="3412" actId="478"/>
          <ac:spMkLst>
            <pc:docMk/>
            <pc:sldMk cId="2738678959" sldId="391"/>
            <ac:spMk id="60" creationId="{7E0D6095-AD31-443C-A35C-9AE42F609BCC}"/>
          </ac:spMkLst>
        </pc:spChg>
        <pc:spChg chg="del">
          <ac:chgData name="Heffe " userId="346bc836-98ad-415c-a878-3da6cae6c854" providerId="ADAL" clId="{FB18F1BE-A6C8-4E9E-8ECF-223CD74271F6}" dt="2019-05-27T14:53:45.608" v="3421" actId="478"/>
          <ac:spMkLst>
            <pc:docMk/>
            <pc:sldMk cId="2738678959" sldId="391"/>
            <ac:spMk id="73" creationId="{90B80B23-599D-4ECC-B9B1-3456DBC6BEE2}"/>
          </ac:spMkLst>
        </pc:spChg>
        <pc:spChg chg="mod ord">
          <ac:chgData name="Heffe " userId="346bc836-98ad-415c-a878-3da6cae6c854" providerId="ADAL" clId="{FB18F1BE-A6C8-4E9E-8ECF-223CD74271F6}" dt="2019-05-27T14:54:42.841" v="3430" actId="166"/>
          <ac:spMkLst>
            <pc:docMk/>
            <pc:sldMk cId="2738678959" sldId="391"/>
            <ac:spMk id="80" creationId="{A3946DAE-6957-4217-BA33-3B814B2851B1}"/>
          </ac:spMkLst>
        </pc:spChg>
        <pc:spChg chg="del">
          <ac:chgData name="Heffe " userId="346bc836-98ad-415c-a878-3da6cae6c854" providerId="ADAL" clId="{FB18F1BE-A6C8-4E9E-8ECF-223CD74271F6}" dt="2019-05-27T14:53:54.741" v="3423" actId="478"/>
          <ac:spMkLst>
            <pc:docMk/>
            <pc:sldMk cId="2738678959" sldId="391"/>
            <ac:spMk id="86" creationId="{07DF02AF-85AE-4AE4-B455-EE66501FB63D}"/>
          </ac:spMkLst>
        </pc:spChg>
        <pc:spChg chg="del">
          <ac:chgData name="Heffe " userId="346bc836-98ad-415c-a878-3da6cae6c854" providerId="ADAL" clId="{FB18F1BE-A6C8-4E9E-8ECF-223CD74271F6}" dt="2019-05-27T14:53:51.790" v="3422" actId="478"/>
          <ac:spMkLst>
            <pc:docMk/>
            <pc:sldMk cId="2738678959" sldId="391"/>
            <ac:spMk id="93" creationId="{09C8B84D-CD3B-4BF7-98ED-EC2C99210A1D}"/>
          </ac:spMkLst>
        </pc:spChg>
        <pc:spChg chg="add mod">
          <ac:chgData name="Heffe " userId="346bc836-98ad-415c-a878-3da6cae6c854" providerId="ADAL" clId="{FB18F1BE-A6C8-4E9E-8ECF-223CD74271F6}" dt="2019-05-27T14:53:34.785" v="3420" actId="20577"/>
          <ac:spMkLst>
            <pc:docMk/>
            <pc:sldMk cId="2738678959" sldId="391"/>
            <ac:spMk id="94" creationId="{5B884F7F-421D-4839-B029-CF7335AF2D59}"/>
          </ac:spMkLst>
        </pc:spChg>
        <pc:spChg chg="add mod">
          <ac:chgData name="Heffe " userId="346bc836-98ad-415c-a878-3da6cae6c854" providerId="ADAL" clId="{FB18F1BE-A6C8-4E9E-8ECF-223CD74271F6}" dt="2019-05-27T14:54:18.215" v="3428" actId="20577"/>
          <ac:spMkLst>
            <pc:docMk/>
            <pc:sldMk cId="2738678959" sldId="391"/>
            <ac:spMk id="95" creationId="{80BA660E-CD17-463E-9336-4A587F5A1288}"/>
          </ac:spMkLst>
        </pc:spChg>
      </pc:sldChg>
      <pc:sldChg chg="addSp modSp add">
        <pc:chgData name="Heffe " userId="346bc836-98ad-415c-a878-3da6cae6c854" providerId="ADAL" clId="{FB18F1BE-A6C8-4E9E-8ECF-223CD74271F6}" dt="2019-05-27T14:56:57.159" v="3481" actId="1076"/>
        <pc:sldMkLst>
          <pc:docMk/>
          <pc:sldMk cId="1639023571" sldId="392"/>
        </pc:sldMkLst>
        <pc:spChg chg="mod">
          <ac:chgData name="Heffe " userId="346bc836-98ad-415c-a878-3da6cae6c854" providerId="ADAL" clId="{FB18F1BE-A6C8-4E9E-8ECF-223CD74271F6}" dt="2019-05-27T14:55:16.231" v="3449" actId="20577"/>
          <ac:spMkLst>
            <pc:docMk/>
            <pc:sldMk cId="1639023571" sldId="392"/>
            <ac:spMk id="2" creationId="{C0DA5A06-DE0B-43C8-A6FA-4F925E720C24}"/>
          </ac:spMkLst>
        </pc:spChg>
        <pc:spChg chg="mod">
          <ac:chgData name="Heffe " userId="346bc836-98ad-415c-a878-3da6cae6c854" providerId="ADAL" clId="{FB18F1BE-A6C8-4E9E-8ECF-223CD74271F6}" dt="2019-05-27T14:56:25.679" v="3473" actId="20577"/>
          <ac:spMkLst>
            <pc:docMk/>
            <pc:sldMk cId="1639023571" sldId="392"/>
            <ac:spMk id="63" creationId="{3C079EAF-7836-4933-9466-0D3AC9B6F938}"/>
          </ac:spMkLst>
        </pc:spChg>
        <pc:spChg chg="mod">
          <ac:chgData name="Heffe " userId="346bc836-98ad-415c-a878-3da6cae6c854" providerId="ADAL" clId="{FB18F1BE-A6C8-4E9E-8ECF-223CD74271F6}" dt="2019-05-27T14:56:09.959" v="3470" actId="20577"/>
          <ac:spMkLst>
            <pc:docMk/>
            <pc:sldMk cId="1639023571" sldId="392"/>
            <ac:spMk id="65" creationId="{78C90F60-5AD9-4B54-83F2-2257D1EB440F}"/>
          </ac:spMkLst>
        </pc:spChg>
        <pc:spChg chg="mod">
          <ac:chgData name="Heffe " userId="346bc836-98ad-415c-a878-3da6cae6c854" providerId="ADAL" clId="{FB18F1BE-A6C8-4E9E-8ECF-223CD74271F6}" dt="2019-05-27T14:56:22.827" v="3472" actId="20577"/>
          <ac:spMkLst>
            <pc:docMk/>
            <pc:sldMk cId="1639023571" sldId="392"/>
            <ac:spMk id="68" creationId="{284E8218-E6D8-4D90-A4C7-2ACE01F7DF0D}"/>
          </ac:spMkLst>
        </pc:spChg>
        <pc:spChg chg="add mod">
          <ac:chgData name="Heffe " userId="346bc836-98ad-415c-a878-3da6cae6c854" providerId="ADAL" clId="{FB18F1BE-A6C8-4E9E-8ECF-223CD74271F6}" dt="2019-05-27T14:56:44.391" v="3476" actId="1076"/>
          <ac:spMkLst>
            <pc:docMk/>
            <pc:sldMk cId="1639023571" sldId="392"/>
            <ac:spMk id="73" creationId="{628976D9-4720-4BF1-B414-2CEC1BE36B06}"/>
          </ac:spMkLst>
        </pc:spChg>
        <pc:spChg chg="mod">
          <ac:chgData name="Heffe " userId="346bc836-98ad-415c-a878-3da6cae6c854" providerId="ADAL" clId="{FB18F1BE-A6C8-4E9E-8ECF-223CD74271F6}" dt="2019-05-27T14:56:39.425" v="3474" actId="1076"/>
          <ac:spMkLst>
            <pc:docMk/>
            <pc:sldMk cId="1639023571" sldId="392"/>
            <ac:spMk id="80" creationId="{A3946DAE-6957-4217-BA33-3B814B2851B1}"/>
          </ac:spMkLst>
        </pc:spChg>
        <pc:spChg chg="mod">
          <ac:chgData name="Heffe " userId="346bc836-98ad-415c-a878-3da6cae6c854" providerId="ADAL" clId="{FB18F1BE-A6C8-4E9E-8ECF-223CD74271F6}" dt="2019-05-27T14:56:13.525" v="3471" actId="20577"/>
          <ac:spMkLst>
            <pc:docMk/>
            <pc:sldMk cId="1639023571" sldId="392"/>
            <ac:spMk id="81" creationId="{62BFF189-BF50-4DFB-BFB3-F7D5A29B0AC2}"/>
          </ac:spMkLst>
        </pc:spChg>
        <pc:spChg chg="add mod">
          <ac:chgData name="Heffe " userId="346bc836-98ad-415c-a878-3da6cae6c854" providerId="ADAL" clId="{FB18F1BE-A6C8-4E9E-8ECF-223CD74271F6}" dt="2019-05-27T14:56:49.832" v="3478" actId="1076"/>
          <ac:spMkLst>
            <pc:docMk/>
            <pc:sldMk cId="1639023571" sldId="392"/>
            <ac:spMk id="86" creationId="{95D44906-E14B-4CF4-BA58-960533796D9A}"/>
          </ac:spMkLst>
        </pc:spChg>
        <pc:spChg chg="add mod">
          <ac:chgData name="Heffe " userId="346bc836-98ad-415c-a878-3da6cae6c854" providerId="ADAL" clId="{FB18F1BE-A6C8-4E9E-8ECF-223CD74271F6}" dt="2019-05-27T14:56:57.159" v="3481" actId="1076"/>
          <ac:spMkLst>
            <pc:docMk/>
            <pc:sldMk cId="1639023571" sldId="392"/>
            <ac:spMk id="93" creationId="{3654793C-48EB-4627-BB54-06DAC1ED42AD}"/>
          </ac:spMkLst>
        </pc:spChg>
        <pc:spChg chg="mod">
          <ac:chgData name="Heffe " userId="346bc836-98ad-415c-a878-3da6cae6c854" providerId="ADAL" clId="{FB18F1BE-A6C8-4E9E-8ECF-223CD74271F6}" dt="2019-05-27T14:55:53.715" v="3469" actId="27636"/>
          <ac:spMkLst>
            <pc:docMk/>
            <pc:sldMk cId="1639023571" sldId="392"/>
            <ac:spMk id="94" creationId="{5B884F7F-421D-4839-B029-CF7335AF2D59}"/>
          </ac:spMkLst>
        </pc:spChg>
      </pc:sldChg>
      <pc:sldChg chg="addSp delSp modSp add ord">
        <pc:chgData name="Heffe " userId="346bc836-98ad-415c-a878-3da6cae6c854" providerId="ADAL" clId="{FB18F1BE-A6C8-4E9E-8ECF-223CD74271F6}" dt="2019-05-27T15:09:35.930" v="3949" actId="115"/>
        <pc:sldMkLst>
          <pc:docMk/>
          <pc:sldMk cId="2285514307" sldId="393"/>
        </pc:sldMkLst>
        <pc:spChg chg="mod">
          <ac:chgData name="Heffe " userId="346bc836-98ad-415c-a878-3da6cae6c854" providerId="ADAL" clId="{FB18F1BE-A6C8-4E9E-8ECF-223CD74271F6}" dt="2019-05-27T15:06:52.466" v="3812" actId="20577"/>
          <ac:spMkLst>
            <pc:docMk/>
            <pc:sldMk cId="2285514307" sldId="393"/>
            <ac:spMk id="2" creationId="{C0DA5A06-DE0B-43C8-A6FA-4F925E720C24}"/>
          </ac:spMkLst>
        </pc:spChg>
        <pc:spChg chg="del">
          <ac:chgData name="Heffe " userId="346bc836-98ad-415c-a878-3da6cae6c854" providerId="ADAL" clId="{FB18F1BE-A6C8-4E9E-8ECF-223CD74271F6}" dt="2019-05-27T15:04:27.966" v="3754" actId="478"/>
          <ac:spMkLst>
            <pc:docMk/>
            <pc:sldMk cId="2285514307" sldId="393"/>
            <ac:spMk id="73" creationId="{628976D9-4720-4BF1-B414-2CEC1BE36B06}"/>
          </ac:spMkLst>
        </pc:spChg>
        <pc:spChg chg="del">
          <ac:chgData name="Heffe " userId="346bc836-98ad-415c-a878-3da6cae6c854" providerId="ADAL" clId="{FB18F1BE-A6C8-4E9E-8ECF-223CD74271F6}" dt="2019-05-27T15:04:30.818" v="3755" actId="478"/>
          <ac:spMkLst>
            <pc:docMk/>
            <pc:sldMk cId="2285514307" sldId="393"/>
            <ac:spMk id="80" creationId="{A3946DAE-6957-4217-BA33-3B814B2851B1}"/>
          </ac:spMkLst>
        </pc:spChg>
        <pc:spChg chg="mod">
          <ac:chgData name="Heffe " userId="346bc836-98ad-415c-a878-3da6cae6c854" providerId="ADAL" clId="{FB18F1BE-A6C8-4E9E-8ECF-223CD74271F6}" dt="2019-05-27T15:05:55.176" v="3767" actId="1076"/>
          <ac:spMkLst>
            <pc:docMk/>
            <pc:sldMk cId="2285514307" sldId="393"/>
            <ac:spMk id="83" creationId="{14133345-6BEE-45C0-8CE7-333217D0005A}"/>
          </ac:spMkLst>
        </pc:spChg>
        <pc:spChg chg="del">
          <ac:chgData name="Heffe " userId="346bc836-98ad-415c-a878-3da6cae6c854" providerId="ADAL" clId="{FB18F1BE-A6C8-4E9E-8ECF-223CD74271F6}" dt="2019-05-27T15:04:22.487" v="3752" actId="478"/>
          <ac:spMkLst>
            <pc:docMk/>
            <pc:sldMk cId="2285514307" sldId="393"/>
            <ac:spMk id="86" creationId="{95D44906-E14B-4CF4-BA58-960533796D9A}"/>
          </ac:spMkLst>
        </pc:spChg>
        <pc:spChg chg="del">
          <ac:chgData name="Heffe " userId="346bc836-98ad-415c-a878-3da6cae6c854" providerId="ADAL" clId="{FB18F1BE-A6C8-4E9E-8ECF-223CD74271F6}" dt="2019-05-27T15:04:25.414" v="3753" actId="478"/>
          <ac:spMkLst>
            <pc:docMk/>
            <pc:sldMk cId="2285514307" sldId="393"/>
            <ac:spMk id="93" creationId="{3654793C-48EB-4627-BB54-06DAC1ED42AD}"/>
          </ac:spMkLst>
        </pc:spChg>
        <pc:spChg chg="mod">
          <ac:chgData name="Heffe " userId="346bc836-98ad-415c-a878-3da6cae6c854" providerId="ADAL" clId="{FB18F1BE-A6C8-4E9E-8ECF-223CD74271F6}" dt="2019-05-27T15:09:35.930" v="3949" actId="115"/>
          <ac:spMkLst>
            <pc:docMk/>
            <pc:sldMk cId="2285514307" sldId="393"/>
            <ac:spMk id="94" creationId="{5B884F7F-421D-4839-B029-CF7335AF2D59}"/>
          </ac:spMkLst>
        </pc:spChg>
        <pc:spChg chg="add mod">
          <ac:chgData name="Heffe " userId="346bc836-98ad-415c-a878-3da6cae6c854" providerId="ADAL" clId="{FB18F1BE-A6C8-4E9E-8ECF-223CD74271F6}" dt="2019-05-27T15:06:03.758" v="3768" actId="1076"/>
          <ac:spMkLst>
            <pc:docMk/>
            <pc:sldMk cId="2285514307" sldId="393"/>
            <ac:spMk id="96" creationId="{0FA69296-75FA-47A2-8296-414B75BAF241}"/>
          </ac:spMkLst>
        </pc:spChg>
        <pc:spChg chg="add mod">
          <ac:chgData name="Heffe " userId="346bc836-98ad-415c-a878-3da6cae6c854" providerId="ADAL" clId="{FB18F1BE-A6C8-4E9E-8ECF-223CD74271F6}" dt="2019-05-27T15:06:11.914" v="3769" actId="1076"/>
          <ac:spMkLst>
            <pc:docMk/>
            <pc:sldMk cId="2285514307" sldId="393"/>
            <ac:spMk id="99" creationId="{8487D180-1BE9-449F-B5EE-8E73E1689164}"/>
          </ac:spMkLst>
        </pc:spChg>
      </pc:sldChg>
      <pc:sldChg chg="addSp delSp modSp add">
        <pc:chgData name="Heffe " userId="346bc836-98ad-415c-a878-3da6cae6c854" providerId="ADAL" clId="{FB18F1BE-A6C8-4E9E-8ECF-223CD74271F6}" dt="2019-05-27T15:15:42.549" v="4057" actId="20577"/>
        <pc:sldMkLst>
          <pc:docMk/>
          <pc:sldMk cId="3294840223" sldId="394"/>
        </pc:sldMkLst>
        <pc:spChg chg="mod">
          <ac:chgData name="Heffe " userId="346bc836-98ad-415c-a878-3da6cae6c854" providerId="ADAL" clId="{FB18F1BE-A6C8-4E9E-8ECF-223CD74271F6}" dt="2019-05-27T15:15:42.549" v="4057" actId="20577"/>
          <ac:spMkLst>
            <pc:docMk/>
            <pc:sldMk cId="3294840223" sldId="394"/>
            <ac:spMk id="2" creationId="{C0DA5A06-DE0B-43C8-A6FA-4F925E720C24}"/>
          </ac:spMkLst>
        </pc:spChg>
        <pc:spChg chg="mod">
          <ac:chgData name="Heffe " userId="346bc836-98ad-415c-a878-3da6cae6c854" providerId="ADAL" clId="{FB18F1BE-A6C8-4E9E-8ECF-223CD74271F6}" dt="2019-05-27T15:14:38.566" v="3974" actId="20577"/>
          <ac:spMkLst>
            <pc:docMk/>
            <pc:sldMk cId="3294840223" sldId="394"/>
            <ac:spMk id="63" creationId="{3C079EAF-7836-4933-9466-0D3AC9B6F938}"/>
          </ac:spMkLst>
        </pc:spChg>
        <pc:spChg chg="del">
          <ac:chgData name="Heffe " userId="346bc836-98ad-415c-a878-3da6cae6c854" providerId="ADAL" clId="{FB18F1BE-A6C8-4E9E-8ECF-223CD74271F6}" dt="2019-05-27T15:14:01.807" v="3956" actId="478"/>
          <ac:spMkLst>
            <pc:docMk/>
            <pc:sldMk cId="3294840223" sldId="394"/>
            <ac:spMk id="65" creationId="{78C90F60-5AD9-4B54-83F2-2257D1EB440F}"/>
          </ac:spMkLst>
        </pc:spChg>
        <pc:spChg chg="mod">
          <ac:chgData name="Heffe " userId="346bc836-98ad-415c-a878-3da6cae6c854" providerId="ADAL" clId="{FB18F1BE-A6C8-4E9E-8ECF-223CD74271F6}" dt="2019-05-27T15:14:42.763" v="3977" actId="20577"/>
          <ac:spMkLst>
            <pc:docMk/>
            <pc:sldMk cId="3294840223" sldId="394"/>
            <ac:spMk id="68" creationId="{284E8218-E6D8-4D90-A4C7-2ACE01F7DF0D}"/>
          </ac:spMkLst>
        </pc:spChg>
        <pc:spChg chg="mod">
          <ac:chgData name="Heffe " userId="346bc836-98ad-415c-a878-3da6cae6c854" providerId="ADAL" clId="{FB18F1BE-A6C8-4E9E-8ECF-223CD74271F6}" dt="2019-05-27T15:14:29.719" v="3967" actId="20577"/>
          <ac:spMkLst>
            <pc:docMk/>
            <pc:sldMk cId="3294840223" sldId="394"/>
            <ac:spMk id="70" creationId="{199918C7-5BA6-4C74-AE24-117E6101B9F8}"/>
          </ac:spMkLst>
        </pc:spChg>
        <pc:spChg chg="add del mod">
          <ac:chgData name="Heffe " userId="346bc836-98ad-415c-a878-3da6cae6c854" providerId="ADAL" clId="{FB18F1BE-A6C8-4E9E-8ECF-223CD74271F6}" dt="2019-05-27T15:15:08.350" v="3980" actId="478"/>
          <ac:spMkLst>
            <pc:docMk/>
            <pc:sldMk cId="3294840223" sldId="394"/>
            <ac:spMk id="73" creationId="{3F6DB70D-40AD-4195-BA44-61598A0BB570}"/>
          </ac:spMkLst>
        </pc:spChg>
        <pc:spChg chg="mod">
          <ac:chgData name="Heffe " userId="346bc836-98ad-415c-a878-3da6cae6c854" providerId="ADAL" clId="{FB18F1BE-A6C8-4E9E-8ECF-223CD74271F6}" dt="2019-05-27T15:14:26.497" v="3966" actId="20577"/>
          <ac:spMkLst>
            <pc:docMk/>
            <pc:sldMk cId="3294840223" sldId="394"/>
            <ac:spMk id="74" creationId="{A330D567-D7AC-4D7B-AA96-E9EF854365A7}"/>
          </ac:spMkLst>
        </pc:spChg>
        <pc:spChg chg="add mod">
          <ac:chgData name="Heffe " userId="346bc836-98ad-415c-a878-3da6cae6c854" providerId="ADAL" clId="{FB18F1BE-A6C8-4E9E-8ECF-223CD74271F6}" dt="2019-05-27T15:15:14.008" v="3981" actId="1076"/>
          <ac:spMkLst>
            <pc:docMk/>
            <pc:sldMk cId="3294840223" sldId="394"/>
            <ac:spMk id="80" creationId="{F4E8BD3C-68DA-4DE0-BDDA-DF1DDB1764F4}"/>
          </ac:spMkLst>
        </pc:spChg>
        <pc:spChg chg="del">
          <ac:chgData name="Heffe " userId="346bc836-98ad-415c-a878-3da6cae6c854" providerId="ADAL" clId="{FB18F1BE-A6C8-4E9E-8ECF-223CD74271F6}" dt="2019-05-27T15:13:59.102" v="3955" actId="478"/>
          <ac:spMkLst>
            <pc:docMk/>
            <pc:sldMk cId="3294840223" sldId="394"/>
            <ac:spMk id="81" creationId="{62BFF189-BF50-4DFB-BFB3-F7D5A29B0AC2}"/>
          </ac:spMkLst>
        </pc:spChg>
        <pc:spChg chg="del">
          <ac:chgData name="Heffe " userId="346bc836-98ad-415c-a878-3da6cae6c854" providerId="ADAL" clId="{FB18F1BE-A6C8-4E9E-8ECF-223CD74271F6}" dt="2019-05-27T15:14:07.459" v="3958" actId="478"/>
          <ac:spMkLst>
            <pc:docMk/>
            <pc:sldMk cId="3294840223" sldId="394"/>
            <ac:spMk id="82" creationId="{2B039B0E-6E3E-4C62-9850-38B43574EA6B}"/>
          </ac:spMkLst>
        </pc:spChg>
        <pc:spChg chg="del mod">
          <ac:chgData name="Heffe " userId="346bc836-98ad-415c-a878-3da6cae6c854" providerId="ADAL" clId="{FB18F1BE-A6C8-4E9E-8ECF-223CD74271F6}" dt="2019-05-27T15:14:10.096" v="3960" actId="478"/>
          <ac:spMkLst>
            <pc:docMk/>
            <pc:sldMk cId="3294840223" sldId="394"/>
            <ac:spMk id="83" creationId="{14133345-6BEE-45C0-8CE7-333217D0005A}"/>
          </ac:spMkLst>
        </pc:spChg>
        <pc:spChg chg="del">
          <ac:chgData name="Heffe " userId="346bc836-98ad-415c-a878-3da6cae6c854" providerId="ADAL" clId="{FB18F1BE-A6C8-4E9E-8ECF-223CD74271F6}" dt="2019-05-27T15:14:05.047" v="3957" actId="478"/>
          <ac:spMkLst>
            <pc:docMk/>
            <pc:sldMk cId="3294840223" sldId="394"/>
            <ac:spMk id="84" creationId="{99CA191A-0946-42C1-B85E-7C4774A822A9}"/>
          </ac:spMkLst>
        </pc:spChg>
        <pc:spChg chg="del">
          <ac:chgData name="Heffe " userId="346bc836-98ad-415c-a878-3da6cae6c854" providerId="ADAL" clId="{FB18F1BE-A6C8-4E9E-8ECF-223CD74271F6}" dt="2019-05-27T15:14:15.510" v="3962" actId="478"/>
          <ac:spMkLst>
            <pc:docMk/>
            <pc:sldMk cId="3294840223" sldId="394"/>
            <ac:spMk id="85" creationId="{77E980DE-71AD-4838-B38C-4AB9587C7DF1}"/>
          </ac:spMkLst>
        </pc:spChg>
        <pc:spChg chg="del">
          <ac:chgData name="Heffe " userId="346bc836-98ad-415c-a878-3da6cae6c854" providerId="ADAL" clId="{FB18F1BE-A6C8-4E9E-8ECF-223CD74271F6}" dt="2019-05-27T15:14:20.433" v="3964" actId="478"/>
          <ac:spMkLst>
            <pc:docMk/>
            <pc:sldMk cId="3294840223" sldId="394"/>
            <ac:spMk id="87" creationId="{EC76E150-5336-47BB-8D74-94647B1F3B5D}"/>
          </ac:spMkLst>
        </pc:spChg>
        <pc:spChg chg="del">
          <ac:chgData name="Heffe " userId="346bc836-98ad-415c-a878-3da6cae6c854" providerId="ADAL" clId="{FB18F1BE-A6C8-4E9E-8ECF-223CD74271F6}" dt="2019-05-27T15:14:12.593" v="3961" actId="478"/>
          <ac:spMkLst>
            <pc:docMk/>
            <pc:sldMk cId="3294840223" sldId="394"/>
            <ac:spMk id="90" creationId="{C53E851A-85D7-43DB-B517-E867C702A42C}"/>
          </ac:spMkLst>
        </pc:spChg>
        <pc:spChg chg="del">
          <ac:chgData name="Heffe " userId="346bc836-98ad-415c-a878-3da6cae6c854" providerId="ADAL" clId="{FB18F1BE-A6C8-4E9E-8ECF-223CD74271F6}" dt="2019-05-27T15:14:23.373" v="3965" actId="478"/>
          <ac:spMkLst>
            <pc:docMk/>
            <pc:sldMk cId="3294840223" sldId="394"/>
            <ac:spMk id="91" creationId="{5BDF9B5E-2DBB-4028-81C0-D6F151824D8E}"/>
          </ac:spMkLst>
        </pc:spChg>
        <pc:spChg chg="del">
          <ac:chgData name="Heffe " userId="346bc836-98ad-415c-a878-3da6cae6c854" providerId="ADAL" clId="{FB18F1BE-A6C8-4E9E-8ECF-223CD74271F6}" dt="2019-05-27T15:13:21.637" v="3954" actId="478"/>
          <ac:spMkLst>
            <pc:docMk/>
            <pc:sldMk cId="3294840223" sldId="394"/>
            <ac:spMk id="94" creationId="{5B884F7F-421D-4839-B029-CF7335AF2D59}"/>
          </ac:spMkLst>
        </pc:spChg>
        <pc:spChg chg="del">
          <ac:chgData name="Heffe " userId="346bc836-98ad-415c-a878-3da6cae6c854" providerId="ADAL" clId="{FB18F1BE-A6C8-4E9E-8ECF-223CD74271F6}" dt="2019-05-27T15:14:17.604" v="3963" actId="478"/>
          <ac:spMkLst>
            <pc:docMk/>
            <pc:sldMk cId="3294840223" sldId="394"/>
            <ac:spMk id="95" creationId="{80BA660E-CD17-463E-9336-4A587F5A1288}"/>
          </ac:spMkLst>
        </pc:spChg>
        <pc:spChg chg="del">
          <ac:chgData name="Heffe " userId="346bc836-98ad-415c-a878-3da6cae6c854" providerId="ADAL" clId="{FB18F1BE-A6C8-4E9E-8ECF-223CD74271F6}" dt="2019-05-27T15:12:39.517" v="3952" actId="478"/>
          <ac:spMkLst>
            <pc:docMk/>
            <pc:sldMk cId="3294840223" sldId="394"/>
            <ac:spMk id="96" creationId="{0FA69296-75FA-47A2-8296-414B75BAF241}"/>
          </ac:spMkLst>
        </pc:spChg>
        <pc:spChg chg="del">
          <ac:chgData name="Heffe " userId="346bc836-98ad-415c-a878-3da6cae6c854" providerId="ADAL" clId="{FB18F1BE-A6C8-4E9E-8ECF-223CD74271F6}" dt="2019-05-27T15:12:42.373" v="3953" actId="478"/>
          <ac:spMkLst>
            <pc:docMk/>
            <pc:sldMk cId="3294840223" sldId="394"/>
            <ac:spMk id="99" creationId="{8487D180-1BE9-449F-B5EE-8E73E1689164}"/>
          </ac:spMkLst>
        </pc:spChg>
      </pc:sldChg>
      <pc:sldChg chg="addSp delSp modSp">
        <pc:chgData name="Heffe " userId="346bc836-98ad-415c-a878-3da6cae6c854" providerId="ADAL" clId="{FB18F1BE-A6C8-4E9E-8ECF-223CD74271F6}" dt="2019-05-27T15:18:07.855" v="4120" actId="20577"/>
        <pc:sldMkLst>
          <pc:docMk/>
          <pc:sldMk cId="2705153451" sldId="395"/>
        </pc:sldMkLst>
        <pc:spChg chg="mod">
          <ac:chgData name="Heffe " userId="346bc836-98ad-415c-a878-3da6cae6c854" providerId="ADAL" clId="{FB18F1BE-A6C8-4E9E-8ECF-223CD74271F6}" dt="2019-05-27T15:18:07.855" v="4120" actId="20577"/>
          <ac:spMkLst>
            <pc:docMk/>
            <pc:sldMk cId="2705153451" sldId="395"/>
            <ac:spMk id="2" creationId="{C0DA5A06-DE0B-43C8-A6FA-4F925E720C24}"/>
          </ac:spMkLst>
        </pc:spChg>
        <pc:spChg chg="del">
          <ac:chgData name="Heffe " userId="346bc836-98ad-415c-a878-3da6cae6c854" providerId="ADAL" clId="{FB18F1BE-A6C8-4E9E-8ECF-223CD74271F6}" dt="2019-05-27T15:16:24.092" v="4059" actId="478"/>
          <ac:spMkLst>
            <pc:docMk/>
            <pc:sldMk cId="2705153451" sldId="395"/>
            <ac:spMk id="63" creationId="{3C079EAF-7836-4933-9466-0D3AC9B6F938}"/>
          </ac:spMkLst>
        </pc:spChg>
        <pc:spChg chg="mod">
          <ac:chgData name="Heffe " userId="346bc836-98ad-415c-a878-3da6cae6c854" providerId="ADAL" clId="{FB18F1BE-A6C8-4E9E-8ECF-223CD74271F6}" dt="2019-05-27T15:16:55.384" v="4070" actId="6549"/>
          <ac:spMkLst>
            <pc:docMk/>
            <pc:sldMk cId="2705153451" sldId="395"/>
            <ac:spMk id="65" creationId="{78C90F60-5AD9-4B54-83F2-2257D1EB440F}"/>
          </ac:spMkLst>
        </pc:spChg>
        <pc:spChg chg="del">
          <ac:chgData name="Heffe " userId="346bc836-98ad-415c-a878-3da6cae6c854" providerId="ADAL" clId="{FB18F1BE-A6C8-4E9E-8ECF-223CD74271F6}" dt="2019-05-27T15:16:21.650" v="4058" actId="478"/>
          <ac:spMkLst>
            <pc:docMk/>
            <pc:sldMk cId="2705153451" sldId="395"/>
            <ac:spMk id="68" creationId="{284E8218-E6D8-4D90-A4C7-2ACE01F7DF0D}"/>
          </ac:spMkLst>
        </pc:spChg>
        <pc:spChg chg="del">
          <ac:chgData name="Heffe " userId="346bc836-98ad-415c-a878-3da6cae6c854" providerId="ADAL" clId="{FB18F1BE-A6C8-4E9E-8ECF-223CD74271F6}" dt="2019-05-27T15:16:38.667" v="4064" actId="478"/>
          <ac:spMkLst>
            <pc:docMk/>
            <pc:sldMk cId="2705153451" sldId="395"/>
            <ac:spMk id="70" creationId="{199918C7-5BA6-4C74-AE24-117E6101B9F8}"/>
          </ac:spMkLst>
        </pc:spChg>
        <pc:spChg chg="del">
          <ac:chgData name="Heffe " userId="346bc836-98ad-415c-a878-3da6cae6c854" providerId="ADAL" clId="{FB18F1BE-A6C8-4E9E-8ECF-223CD74271F6}" dt="2019-05-27T15:16:41.070" v="4065" actId="478"/>
          <ac:spMkLst>
            <pc:docMk/>
            <pc:sldMk cId="2705153451" sldId="395"/>
            <ac:spMk id="71" creationId="{4681CB38-00E5-404F-895B-250A5099E165}"/>
          </ac:spMkLst>
        </pc:spChg>
        <pc:spChg chg="add mod">
          <ac:chgData name="Heffe " userId="346bc836-98ad-415c-a878-3da6cae6c854" providerId="ADAL" clId="{FB18F1BE-A6C8-4E9E-8ECF-223CD74271F6}" dt="2019-05-27T15:17:29.272" v="4074" actId="1076"/>
          <ac:spMkLst>
            <pc:docMk/>
            <pc:sldMk cId="2705153451" sldId="395"/>
            <ac:spMk id="73" creationId="{0D56A4F9-19A2-4C8C-97F1-51CD29E7F1BF}"/>
          </ac:spMkLst>
        </pc:spChg>
        <pc:spChg chg="del">
          <ac:chgData name="Heffe " userId="346bc836-98ad-415c-a878-3da6cae6c854" providerId="ADAL" clId="{FB18F1BE-A6C8-4E9E-8ECF-223CD74271F6}" dt="2019-05-27T15:16:28.536" v="4061" actId="478"/>
          <ac:spMkLst>
            <pc:docMk/>
            <pc:sldMk cId="2705153451" sldId="395"/>
            <ac:spMk id="74" creationId="{A330D567-D7AC-4D7B-AA96-E9EF854365A7}"/>
          </ac:spMkLst>
        </pc:spChg>
        <pc:spChg chg="del">
          <ac:chgData name="Heffe " userId="346bc836-98ad-415c-a878-3da6cae6c854" providerId="ADAL" clId="{FB18F1BE-A6C8-4E9E-8ECF-223CD74271F6}" dt="2019-05-27T15:16:26.254" v="4060" actId="478"/>
          <ac:spMkLst>
            <pc:docMk/>
            <pc:sldMk cId="2705153451" sldId="395"/>
            <ac:spMk id="76" creationId="{588221CF-70C0-436D-9B86-AC13FB2C4EB4}"/>
          </ac:spMkLst>
        </pc:spChg>
        <pc:spChg chg="del">
          <ac:chgData name="Heffe " userId="346bc836-98ad-415c-a878-3da6cae6c854" providerId="ADAL" clId="{FB18F1BE-A6C8-4E9E-8ECF-223CD74271F6}" dt="2019-05-27T15:16:43.167" v="4066" actId="478"/>
          <ac:spMkLst>
            <pc:docMk/>
            <pc:sldMk cId="2705153451" sldId="395"/>
            <ac:spMk id="77" creationId="{6FE4D579-DDD9-48A8-A3A9-345BE2DF2D98}"/>
          </ac:spMkLst>
        </pc:spChg>
        <pc:spChg chg="del">
          <ac:chgData name="Heffe " userId="346bc836-98ad-415c-a878-3da6cae6c854" providerId="ADAL" clId="{FB18F1BE-A6C8-4E9E-8ECF-223CD74271F6}" dt="2019-05-27T15:16:48.247" v="4068" actId="478"/>
          <ac:spMkLst>
            <pc:docMk/>
            <pc:sldMk cId="2705153451" sldId="395"/>
            <ac:spMk id="78" creationId="{3F47AB1A-DA52-46FE-8EDF-BCA83E47F940}"/>
          </ac:spMkLst>
        </pc:spChg>
        <pc:spChg chg="del">
          <ac:chgData name="Heffe " userId="346bc836-98ad-415c-a878-3da6cae6c854" providerId="ADAL" clId="{FB18F1BE-A6C8-4E9E-8ECF-223CD74271F6}" dt="2019-05-27T15:16:45.833" v="4067" actId="478"/>
          <ac:spMkLst>
            <pc:docMk/>
            <pc:sldMk cId="2705153451" sldId="395"/>
            <ac:spMk id="79" creationId="{22ABC945-7488-4DA9-9210-0539BCE58DE5}"/>
          </ac:spMkLst>
        </pc:spChg>
        <pc:spChg chg="mod">
          <ac:chgData name="Heffe " userId="346bc836-98ad-415c-a878-3da6cae6c854" providerId="ADAL" clId="{FB18F1BE-A6C8-4E9E-8ECF-223CD74271F6}" dt="2019-05-27T15:16:52.863" v="4069" actId="6549"/>
          <ac:spMkLst>
            <pc:docMk/>
            <pc:sldMk cId="2705153451" sldId="395"/>
            <ac:spMk id="81" creationId="{62BFF189-BF50-4DFB-BFB3-F7D5A29B0AC2}"/>
          </ac:spMkLst>
        </pc:spChg>
        <pc:spChg chg="del">
          <ac:chgData name="Heffe " userId="346bc836-98ad-415c-a878-3da6cae6c854" providerId="ADAL" clId="{FB18F1BE-A6C8-4E9E-8ECF-223CD74271F6}" dt="2019-05-27T15:17:15.982" v="4072" actId="478"/>
          <ac:spMkLst>
            <pc:docMk/>
            <pc:sldMk cId="2705153451" sldId="395"/>
            <ac:spMk id="94" creationId="{5B884F7F-421D-4839-B029-CF7335AF2D59}"/>
          </ac:spMkLst>
        </pc:spChg>
        <pc:spChg chg="del">
          <ac:chgData name="Heffe " userId="346bc836-98ad-415c-a878-3da6cae6c854" providerId="ADAL" clId="{FB18F1BE-A6C8-4E9E-8ECF-223CD74271F6}" dt="2019-05-27T15:17:00.006" v="4071" actId="478"/>
          <ac:spMkLst>
            <pc:docMk/>
            <pc:sldMk cId="2705153451" sldId="395"/>
            <ac:spMk id="95" creationId="{80BA660E-CD17-463E-9336-4A587F5A1288}"/>
          </ac:spMkLst>
        </pc:spChg>
        <pc:spChg chg="del">
          <ac:chgData name="Heffe " userId="346bc836-98ad-415c-a878-3da6cae6c854" providerId="ADAL" clId="{FB18F1BE-A6C8-4E9E-8ECF-223CD74271F6}" dt="2019-05-27T15:16:32.725" v="4062" actId="478"/>
          <ac:spMkLst>
            <pc:docMk/>
            <pc:sldMk cId="2705153451" sldId="395"/>
            <ac:spMk id="96" creationId="{0FA69296-75FA-47A2-8296-414B75BAF241}"/>
          </ac:spMkLst>
        </pc:spChg>
        <pc:spChg chg="del">
          <ac:chgData name="Heffe " userId="346bc836-98ad-415c-a878-3da6cae6c854" providerId="ADAL" clId="{FB18F1BE-A6C8-4E9E-8ECF-223CD74271F6}" dt="2019-05-27T15:16:35.285" v="4063" actId="478"/>
          <ac:spMkLst>
            <pc:docMk/>
            <pc:sldMk cId="2705153451" sldId="395"/>
            <ac:spMk id="99" creationId="{8487D180-1BE9-449F-B5EE-8E73E1689164}"/>
          </ac:spMkLst>
        </pc:spChg>
      </pc:sldChg>
      <pc:sldChg chg="add">
        <pc:chgData name="Heffe " userId="346bc836-98ad-415c-a878-3da6cae6c854" providerId="ADAL" clId="{FB18F1BE-A6C8-4E9E-8ECF-223CD74271F6}" dt="2019-05-27T21:35:33.497" v="4287"/>
        <pc:sldMkLst>
          <pc:docMk/>
          <pc:sldMk cId="2116755723" sldId="396"/>
        </pc:sldMkLst>
      </pc:sldChg>
      <pc:sldChg chg="delSp modSp add">
        <pc:chgData name="Heffe " userId="346bc836-98ad-415c-a878-3da6cae6c854" providerId="ADAL" clId="{FB18F1BE-A6C8-4E9E-8ECF-223CD74271F6}" dt="2019-05-29T12:00:38.489" v="4398" actId="20577"/>
        <pc:sldMkLst>
          <pc:docMk/>
          <pc:sldMk cId="159128781" sldId="397"/>
        </pc:sldMkLst>
        <pc:spChg chg="mod">
          <ac:chgData name="Heffe " userId="346bc836-98ad-415c-a878-3da6cae6c854" providerId="ADAL" clId="{FB18F1BE-A6C8-4E9E-8ECF-223CD74271F6}" dt="2019-05-29T12:00:38.489" v="4398" actId="20577"/>
          <ac:spMkLst>
            <pc:docMk/>
            <pc:sldMk cId="159128781" sldId="397"/>
            <ac:spMk id="2" creationId="{BBA5C552-6784-4F46-89FB-07F3309A57E2}"/>
          </ac:spMkLst>
        </pc:spChg>
        <pc:spChg chg="del">
          <ac:chgData name="Heffe " userId="346bc836-98ad-415c-a878-3da6cae6c854" providerId="ADAL" clId="{FB18F1BE-A6C8-4E9E-8ECF-223CD74271F6}" dt="2019-05-29T11:57:38.231" v="4290" actId="478"/>
          <ac:spMkLst>
            <pc:docMk/>
            <pc:sldMk cId="159128781" sldId="397"/>
            <ac:spMk id="4" creationId="{205F8CDA-BE8D-4799-9E7F-1CFF6EF60265}"/>
          </ac:spMkLst>
        </pc:spChg>
      </pc:sldChg>
    </pc:docChg>
  </pc:docChgLst>
  <pc:docChgLst>
    <pc:chgData name="Heffe" userId="346bc836-98ad-415c-a878-3da6cae6c854" providerId="ADAL" clId="{9213EF72-AC87-499D-88C4-7325B8C90396}"/>
  </pc:docChgLst>
  <pc:docChgLst>
    <pc:chgData name="Heffe " userId="346bc836-98ad-415c-a878-3da6cae6c854" providerId="ADAL" clId="{70454512-FBF6-B940-A935-5A872128A26A}"/>
  </pc:docChgLst>
  <pc:docChgLst>
    <pc:chgData name="Heffe " userId="346bc836-98ad-415c-a878-3da6cae6c854" providerId="ADAL" clId="{158BDF85-E68B-4242-BF2C-F6B151264499}"/>
  </pc:docChgLst>
  <pc:docChgLst>
    <pc:chgData name="Heffe " userId="346bc836-98ad-415c-a878-3da6cae6c854" providerId="ADAL" clId="{145131BF-4287-0541-9BDB-3E423E3938DA}"/>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847C3-CAAB-4C8B-865F-F8AD5BDB186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ECB683B-2034-4695-A10D-A077302913E8}">
      <dgm:prSet phldrT="[Text]" custT="1"/>
      <dgm:spPr>
        <a:solidFill>
          <a:srgbClr val="FF0000"/>
        </a:solidFill>
      </dgm:spPr>
      <dgm:t>
        <a:bodyPr/>
        <a:lstStyle/>
        <a:p>
          <a:r>
            <a:rPr lang="en-US" sz="1600" b="1" dirty="0"/>
            <a:t>Model</a:t>
          </a:r>
        </a:p>
      </dgm:t>
    </dgm:pt>
    <dgm:pt modelId="{ACDA7F78-BC68-4A8C-A931-3D0FF0F1917E}" type="parTrans" cxnId="{5FDE43A6-BF89-4D24-B84B-F4ACF8C2AB91}">
      <dgm:prSet/>
      <dgm:spPr/>
      <dgm:t>
        <a:bodyPr/>
        <a:lstStyle/>
        <a:p>
          <a:endParaRPr lang="en-US"/>
        </a:p>
      </dgm:t>
    </dgm:pt>
    <dgm:pt modelId="{A7CCF3BD-C0D2-42D8-A16F-0DA9AE64BF08}" type="sibTrans" cxnId="{5FDE43A6-BF89-4D24-B84B-F4ACF8C2AB91}">
      <dgm:prSet/>
      <dgm:spPr/>
      <dgm:t>
        <a:bodyPr/>
        <a:lstStyle/>
        <a:p>
          <a:endParaRPr lang="en-US"/>
        </a:p>
      </dgm:t>
    </dgm:pt>
    <dgm:pt modelId="{80ECCC23-CC14-4A5B-A4EB-EEBCCC439B7F}">
      <dgm:prSet phldrT="[Text]" custT="1"/>
      <dgm:spPr>
        <a:solidFill>
          <a:srgbClr val="002060"/>
        </a:solidFill>
      </dgm:spPr>
      <dgm:t>
        <a:bodyPr/>
        <a:lstStyle/>
        <a:p>
          <a:r>
            <a:rPr lang="en-US" sz="1400" b="1" dirty="0" err="1"/>
            <a:t>Analyse</a:t>
          </a:r>
          <a:r>
            <a:rPr lang="en-US" sz="1400" b="1" dirty="0"/>
            <a:t> Threats</a:t>
          </a:r>
        </a:p>
      </dgm:t>
    </dgm:pt>
    <dgm:pt modelId="{148F57D2-2FA1-438C-85DE-34115220BAE7}" type="parTrans" cxnId="{09BE82EE-90A8-4C7A-94C5-DD2D7867D504}">
      <dgm:prSet/>
      <dgm:spPr/>
      <dgm:t>
        <a:bodyPr/>
        <a:lstStyle/>
        <a:p>
          <a:endParaRPr lang="en-US"/>
        </a:p>
      </dgm:t>
    </dgm:pt>
    <dgm:pt modelId="{78E27659-CE86-4C6E-9E08-EE176DA79F9B}" type="sibTrans" cxnId="{09BE82EE-90A8-4C7A-94C5-DD2D7867D504}">
      <dgm:prSet/>
      <dgm:spPr/>
      <dgm:t>
        <a:bodyPr/>
        <a:lstStyle/>
        <a:p>
          <a:endParaRPr lang="en-US"/>
        </a:p>
      </dgm:t>
    </dgm:pt>
    <dgm:pt modelId="{C150173C-0E25-4BDE-A2C1-6F50CD960B05}">
      <dgm:prSet phldrT="[Text]" custT="1"/>
      <dgm:spPr>
        <a:solidFill>
          <a:schemeClr val="accent6">
            <a:lumMod val="75000"/>
          </a:schemeClr>
        </a:solidFill>
      </dgm:spPr>
      <dgm:t>
        <a:bodyPr/>
        <a:lstStyle/>
        <a:p>
          <a:r>
            <a:rPr lang="en-US" sz="1100" b="1" dirty="0" err="1"/>
            <a:t>Analyse</a:t>
          </a:r>
          <a:r>
            <a:rPr lang="en-US" sz="1100" b="1" dirty="0"/>
            <a:t> Mitigations</a:t>
          </a:r>
        </a:p>
      </dgm:t>
    </dgm:pt>
    <dgm:pt modelId="{503FB3B6-AA77-4635-B2A0-4D1D4CFA27DE}" type="parTrans" cxnId="{C9824DDF-9E67-4553-AD15-F3394922FCFF}">
      <dgm:prSet/>
      <dgm:spPr/>
      <dgm:t>
        <a:bodyPr/>
        <a:lstStyle/>
        <a:p>
          <a:endParaRPr lang="en-US"/>
        </a:p>
      </dgm:t>
    </dgm:pt>
    <dgm:pt modelId="{4D5522E7-B761-46D2-99C6-9F5FA13AABE5}" type="sibTrans" cxnId="{C9824DDF-9E67-4553-AD15-F3394922FCFF}">
      <dgm:prSet/>
      <dgm:spPr/>
      <dgm:t>
        <a:bodyPr/>
        <a:lstStyle/>
        <a:p>
          <a:endParaRPr lang="en-US"/>
        </a:p>
      </dgm:t>
    </dgm:pt>
    <dgm:pt modelId="{E0BB74AC-5A1C-43EF-92E2-C1A676BA32E0}">
      <dgm:prSet phldrT="[Text]" custT="1"/>
      <dgm:spPr>
        <a:solidFill>
          <a:srgbClr val="00B050"/>
        </a:solidFill>
      </dgm:spPr>
      <dgm:t>
        <a:bodyPr/>
        <a:lstStyle/>
        <a:p>
          <a:r>
            <a:rPr lang="en-US" sz="1400" b="1" dirty="0"/>
            <a:t>Validate</a:t>
          </a:r>
        </a:p>
      </dgm:t>
    </dgm:pt>
    <dgm:pt modelId="{AF334F2A-13F1-4EC7-9B31-3E52D6F87102}" type="parTrans" cxnId="{2892933A-2E3E-427D-88A2-C4BEEC090FFF}">
      <dgm:prSet/>
      <dgm:spPr/>
      <dgm:t>
        <a:bodyPr/>
        <a:lstStyle/>
        <a:p>
          <a:endParaRPr lang="en-US"/>
        </a:p>
      </dgm:t>
    </dgm:pt>
    <dgm:pt modelId="{A592E1BB-3DE2-4E01-9426-44708D83DB0E}" type="sibTrans" cxnId="{2892933A-2E3E-427D-88A2-C4BEEC090FFF}">
      <dgm:prSet/>
      <dgm:spPr/>
      <dgm:t>
        <a:bodyPr/>
        <a:lstStyle/>
        <a:p>
          <a:endParaRPr lang="en-US"/>
        </a:p>
      </dgm:t>
    </dgm:pt>
    <dgm:pt modelId="{36C6BDBC-9B37-47F0-905C-B896A99F1637}">
      <dgm:prSet phldrT="[Text]"/>
      <dgm:spPr/>
      <dgm:t>
        <a:bodyPr/>
        <a:lstStyle/>
        <a:p>
          <a:r>
            <a:rPr lang="en-US" dirty="0"/>
            <a:t>Threat Model</a:t>
          </a:r>
        </a:p>
      </dgm:t>
    </dgm:pt>
    <dgm:pt modelId="{033ED579-B8F3-4805-AA36-181411B4C332}" type="sibTrans" cxnId="{657EDC3B-1E22-4B30-A66F-BC40C3ABEA3E}">
      <dgm:prSet/>
      <dgm:spPr/>
      <dgm:t>
        <a:bodyPr/>
        <a:lstStyle/>
        <a:p>
          <a:endParaRPr lang="en-US"/>
        </a:p>
      </dgm:t>
    </dgm:pt>
    <dgm:pt modelId="{55491748-C145-44A5-87D7-268163AB6E4C}" type="parTrans" cxnId="{657EDC3B-1E22-4B30-A66F-BC40C3ABEA3E}">
      <dgm:prSet/>
      <dgm:spPr/>
      <dgm:t>
        <a:bodyPr/>
        <a:lstStyle/>
        <a:p>
          <a:endParaRPr lang="en-US"/>
        </a:p>
      </dgm:t>
    </dgm:pt>
    <dgm:pt modelId="{AAB9E8DB-4E21-47DD-A32D-614376A6EBB6}" type="pres">
      <dgm:prSet presAssocID="{FDE847C3-CAAB-4C8B-865F-F8AD5BDB186D}" presName="Name0" presStyleCnt="0">
        <dgm:presLayoutVars>
          <dgm:chMax val="1"/>
          <dgm:dir/>
          <dgm:animLvl val="ctr"/>
          <dgm:resizeHandles val="exact"/>
        </dgm:presLayoutVars>
      </dgm:prSet>
      <dgm:spPr/>
    </dgm:pt>
    <dgm:pt modelId="{9344EF94-7214-4493-A237-789C3719B362}" type="pres">
      <dgm:prSet presAssocID="{36C6BDBC-9B37-47F0-905C-B896A99F1637}" presName="centerShape" presStyleLbl="node0" presStyleIdx="0" presStyleCnt="1"/>
      <dgm:spPr/>
    </dgm:pt>
    <dgm:pt modelId="{6E669032-97B6-4BE6-9B84-4DF9043EA7F0}" type="pres">
      <dgm:prSet presAssocID="{0ECB683B-2034-4695-A10D-A077302913E8}" presName="node" presStyleLbl="node1" presStyleIdx="0" presStyleCnt="4">
        <dgm:presLayoutVars>
          <dgm:bulletEnabled val="1"/>
        </dgm:presLayoutVars>
      </dgm:prSet>
      <dgm:spPr/>
    </dgm:pt>
    <dgm:pt modelId="{238A1D2D-E386-4B87-9196-3E80AD210676}" type="pres">
      <dgm:prSet presAssocID="{0ECB683B-2034-4695-A10D-A077302913E8}" presName="dummy" presStyleCnt="0"/>
      <dgm:spPr/>
    </dgm:pt>
    <dgm:pt modelId="{32B16FB1-9FB5-4779-85FD-9CF3BE08848C}" type="pres">
      <dgm:prSet presAssocID="{A7CCF3BD-C0D2-42D8-A16F-0DA9AE64BF08}" presName="sibTrans" presStyleLbl="sibTrans2D1" presStyleIdx="0" presStyleCnt="4"/>
      <dgm:spPr/>
    </dgm:pt>
    <dgm:pt modelId="{BA156C0F-3664-4684-B93C-1EDE122819CF}" type="pres">
      <dgm:prSet presAssocID="{80ECCC23-CC14-4A5B-A4EB-EEBCCC439B7F}" presName="node" presStyleLbl="node1" presStyleIdx="1" presStyleCnt="4">
        <dgm:presLayoutVars>
          <dgm:bulletEnabled val="1"/>
        </dgm:presLayoutVars>
      </dgm:prSet>
      <dgm:spPr/>
    </dgm:pt>
    <dgm:pt modelId="{8EFE5880-E3FC-4698-90D1-F34CBB86DAAC}" type="pres">
      <dgm:prSet presAssocID="{80ECCC23-CC14-4A5B-A4EB-EEBCCC439B7F}" presName="dummy" presStyleCnt="0"/>
      <dgm:spPr/>
    </dgm:pt>
    <dgm:pt modelId="{54C3A944-25FD-4D46-B749-24845A0096C6}" type="pres">
      <dgm:prSet presAssocID="{78E27659-CE86-4C6E-9E08-EE176DA79F9B}" presName="sibTrans" presStyleLbl="sibTrans2D1" presStyleIdx="1" presStyleCnt="4"/>
      <dgm:spPr/>
    </dgm:pt>
    <dgm:pt modelId="{B563D843-6396-4994-AA94-42EF754576A0}" type="pres">
      <dgm:prSet presAssocID="{C150173C-0E25-4BDE-A2C1-6F50CD960B05}" presName="node" presStyleLbl="node1" presStyleIdx="2" presStyleCnt="4">
        <dgm:presLayoutVars>
          <dgm:bulletEnabled val="1"/>
        </dgm:presLayoutVars>
      </dgm:prSet>
      <dgm:spPr/>
    </dgm:pt>
    <dgm:pt modelId="{B9CBDBA1-B574-4EB9-A527-27E54F0F35C5}" type="pres">
      <dgm:prSet presAssocID="{C150173C-0E25-4BDE-A2C1-6F50CD960B05}" presName="dummy" presStyleCnt="0"/>
      <dgm:spPr/>
    </dgm:pt>
    <dgm:pt modelId="{A90F5632-038C-4E1D-9056-3A7D6BFB5F66}" type="pres">
      <dgm:prSet presAssocID="{4D5522E7-B761-46D2-99C6-9F5FA13AABE5}" presName="sibTrans" presStyleLbl="sibTrans2D1" presStyleIdx="2" presStyleCnt="4"/>
      <dgm:spPr/>
    </dgm:pt>
    <dgm:pt modelId="{216AB81F-93D9-4367-B23F-AD8591E39FFA}" type="pres">
      <dgm:prSet presAssocID="{E0BB74AC-5A1C-43EF-92E2-C1A676BA32E0}" presName="node" presStyleLbl="node1" presStyleIdx="3" presStyleCnt="4">
        <dgm:presLayoutVars>
          <dgm:bulletEnabled val="1"/>
        </dgm:presLayoutVars>
      </dgm:prSet>
      <dgm:spPr/>
    </dgm:pt>
    <dgm:pt modelId="{395D9E35-23C3-4E22-924A-C8ADB77F5637}" type="pres">
      <dgm:prSet presAssocID="{E0BB74AC-5A1C-43EF-92E2-C1A676BA32E0}" presName="dummy" presStyleCnt="0"/>
      <dgm:spPr/>
    </dgm:pt>
    <dgm:pt modelId="{2EC744EB-DC84-44B2-AEA1-1B45F21F4696}" type="pres">
      <dgm:prSet presAssocID="{A592E1BB-3DE2-4E01-9426-44708D83DB0E}" presName="sibTrans" presStyleLbl="sibTrans2D1" presStyleIdx="3" presStyleCnt="4"/>
      <dgm:spPr/>
    </dgm:pt>
  </dgm:ptLst>
  <dgm:cxnLst>
    <dgm:cxn modelId="{66566D02-23F6-46BC-BA23-6CF806F60A7F}" type="presOf" srcId="{0ECB683B-2034-4695-A10D-A077302913E8}" destId="{6E669032-97B6-4BE6-9B84-4DF9043EA7F0}" srcOrd="0" destOrd="0" presId="urn:microsoft.com/office/officeart/2005/8/layout/radial6"/>
    <dgm:cxn modelId="{AA10E707-618D-48C2-AD86-615E2927A56E}" type="presOf" srcId="{A7CCF3BD-C0D2-42D8-A16F-0DA9AE64BF08}" destId="{32B16FB1-9FB5-4779-85FD-9CF3BE08848C}" srcOrd="0" destOrd="0" presId="urn:microsoft.com/office/officeart/2005/8/layout/radial6"/>
    <dgm:cxn modelId="{6F6E0236-55F9-4B14-BF5E-B6A29547BB31}" type="presOf" srcId="{C150173C-0E25-4BDE-A2C1-6F50CD960B05}" destId="{B563D843-6396-4994-AA94-42EF754576A0}" srcOrd="0" destOrd="0" presId="urn:microsoft.com/office/officeart/2005/8/layout/radial6"/>
    <dgm:cxn modelId="{2892933A-2E3E-427D-88A2-C4BEEC090FFF}" srcId="{36C6BDBC-9B37-47F0-905C-B896A99F1637}" destId="{E0BB74AC-5A1C-43EF-92E2-C1A676BA32E0}" srcOrd="3" destOrd="0" parTransId="{AF334F2A-13F1-4EC7-9B31-3E52D6F87102}" sibTransId="{A592E1BB-3DE2-4E01-9426-44708D83DB0E}"/>
    <dgm:cxn modelId="{657EDC3B-1E22-4B30-A66F-BC40C3ABEA3E}" srcId="{FDE847C3-CAAB-4C8B-865F-F8AD5BDB186D}" destId="{36C6BDBC-9B37-47F0-905C-B896A99F1637}" srcOrd="0" destOrd="0" parTransId="{55491748-C145-44A5-87D7-268163AB6E4C}" sibTransId="{033ED579-B8F3-4805-AA36-181411B4C332}"/>
    <dgm:cxn modelId="{EB889781-7E7E-4FFB-971B-06C2CD22101F}" type="presOf" srcId="{FDE847C3-CAAB-4C8B-865F-F8AD5BDB186D}" destId="{AAB9E8DB-4E21-47DD-A32D-614376A6EBB6}" srcOrd="0" destOrd="0" presId="urn:microsoft.com/office/officeart/2005/8/layout/radial6"/>
    <dgm:cxn modelId="{1F3AF39F-9299-44F0-9106-3869FEE42679}" type="presOf" srcId="{E0BB74AC-5A1C-43EF-92E2-C1A676BA32E0}" destId="{216AB81F-93D9-4367-B23F-AD8591E39FFA}" srcOrd="0" destOrd="0" presId="urn:microsoft.com/office/officeart/2005/8/layout/radial6"/>
    <dgm:cxn modelId="{15E11DA4-0398-42B6-AEBB-015CB0AB2FF6}" type="presOf" srcId="{36C6BDBC-9B37-47F0-905C-B896A99F1637}" destId="{9344EF94-7214-4493-A237-789C3719B362}" srcOrd="0" destOrd="0" presId="urn:microsoft.com/office/officeart/2005/8/layout/radial6"/>
    <dgm:cxn modelId="{5FDE43A6-BF89-4D24-B84B-F4ACF8C2AB91}" srcId="{36C6BDBC-9B37-47F0-905C-B896A99F1637}" destId="{0ECB683B-2034-4695-A10D-A077302913E8}" srcOrd="0" destOrd="0" parTransId="{ACDA7F78-BC68-4A8C-A931-3D0FF0F1917E}" sibTransId="{A7CCF3BD-C0D2-42D8-A16F-0DA9AE64BF08}"/>
    <dgm:cxn modelId="{38BD87B5-666C-4479-A0B5-96C0772C4AA1}" type="presOf" srcId="{80ECCC23-CC14-4A5B-A4EB-EEBCCC439B7F}" destId="{BA156C0F-3664-4684-B93C-1EDE122819CF}" srcOrd="0" destOrd="0" presId="urn:microsoft.com/office/officeart/2005/8/layout/radial6"/>
    <dgm:cxn modelId="{C9824DDF-9E67-4553-AD15-F3394922FCFF}" srcId="{36C6BDBC-9B37-47F0-905C-B896A99F1637}" destId="{C150173C-0E25-4BDE-A2C1-6F50CD960B05}" srcOrd="2" destOrd="0" parTransId="{503FB3B6-AA77-4635-B2A0-4D1D4CFA27DE}" sibTransId="{4D5522E7-B761-46D2-99C6-9F5FA13AABE5}"/>
    <dgm:cxn modelId="{11F670EB-0B67-4CA1-A86C-15D6412A7AB9}" type="presOf" srcId="{78E27659-CE86-4C6E-9E08-EE176DA79F9B}" destId="{54C3A944-25FD-4D46-B749-24845A0096C6}" srcOrd="0" destOrd="0" presId="urn:microsoft.com/office/officeart/2005/8/layout/radial6"/>
    <dgm:cxn modelId="{23D239EC-BC81-4F98-B2BA-062D8F1198D0}" type="presOf" srcId="{4D5522E7-B761-46D2-99C6-9F5FA13AABE5}" destId="{A90F5632-038C-4E1D-9056-3A7D6BFB5F66}" srcOrd="0" destOrd="0" presId="urn:microsoft.com/office/officeart/2005/8/layout/radial6"/>
    <dgm:cxn modelId="{09BE82EE-90A8-4C7A-94C5-DD2D7867D504}" srcId="{36C6BDBC-9B37-47F0-905C-B896A99F1637}" destId="{80ECCC23-CC14-4A5B-A4EB-EEBCCC439B7F}" srcOrd="1" destOrd="0" parTransId="{148F57D2-2FA1-438C-85DE-34115220BAE7}" sibTransId="{78E27659-CE86-4C6E-9E08-EE176DA79F9B}"/>
    <dgm:cxn modelId="{F8D41BF8-B3EC-427D-A3CC-F543FC785408}" type="presOf" srcId="{A592E1BB-3DE2-4E01-9426-44708D83DB0E}" destId="{2EC744EB-DC84-44B2-AEA1-1B45F21F4696}" srcOrd="0" destOrd="0" presId="urn:microsoft.com/office/officeart/2005/8/layout/radial6"/>
    <dgm:cxn modelId="{9D0442E7-AC8F-4585-8EFB-72B61776D9B2}" type="presParOf" srcId="{AAB9E8DB-4E21-47DD-A32D-614376A6EBB6}" destId="{9344EF94-7214-4493-A237-789C3719B362}" srcOrd="0" destOrd="0" presId="urn:microsoft.com/office/officeart/2005/8/layout/radial6"/>
    <dgm:cxn modelId="{03961CB5-B91D-475A-8A94-34361BF1628F}" type="presParOf" srcId="{AAB9E8DB-4E21-47DD-A32D-614376A6EBB6}" destId="{6E669032-97B6-4BE6-9B84-4DF9043EA7F0}" srcOrd="1" destOrd="0" presId="urn:microsoft.com/office/officeart/2005/8/layout/radial6"/>
    <dgm:cxn modelId="{B533154A-97A5-435B-BD49-5E960560871B}" type="presParOf" srcId="{AAB9E8DB-4E21-47DD-A32D-614376A6EBB6}" destId="{238A1D2D-E386-4B87-9196-3E80AD210676}" srcOrd="2" destOrd="0" presId="urn:microsoft.com/office/officeart/2005/8/layout/radial6"/>
    <dgm:cxn modelId="{E0423C4F-7D95-499D-9426-422034481633}" type="presParOf" srcId="{AAB9E8DB-4E21-47DD-A32D-614376A6EBB6}" destId="{32B16FB1-9FB5-4779-85FD-9CF3BE08848C}" srcOrd="3" destOrd="0" presId="urn:microsoft.com/office/officeart/2005/8/layout/radial6"/>
    <dgm:cxn modelId="{A4FDA403-266D-4D1F-96C1-B9A44294D2B9}" type="presParOf" srcId="{AAB9E8DB-4E21-47DD-A32D-614376A6EBB6}" destId="{BA156C0F-3664-4684-B93C-1EDE122819CF}" srcOrd="4" destOrd="0" presId="urn:microsoft.com/office/officeart/2005/8/layout/radial6"/>
    <dgm:cxn modelId="{DC267B18-FAF3-475B-B6EA-56B01AD81D7D}" type="presParOf" srcId="{AAB9E8DB-4E21-47DD-A32D-614376A6EBB6}" destId="{8EFE5880-E3FC-4698-90D1-F34CBB86DAAC}" srcOrd="5" destOrd="0" presId="urn:microsoft.com/office/officeart/2005/8/layout/radial6"/>
    <dgm:cxn modelId="{5E5485C1-67C7-477D-9AA7-4521C88A6C41}" type="presParOf" srcId="{AAB9E8DB-4E21-47DD-A32D-614376A6EBB6}" destId="{54C3A944-25FD-4D46-B749-24845A0096C6}" srcOrd="6" destOrd="0" presId="urn:microsoft.com/office/officeart/2005/8/layout/radial6"/>
    <dgm:cxn modelId="{60429A4E-B96A-4E5B-A1D8-1FCA0494618D}" type="presParOf" srcId="{AAB9E8DB-4E21-47DD-A32D-614376A6EBB6}" destId="{B563D843-6396-4994-AA94-42EF754576A0}" srcOrd="7" destOrd="0" presId="urn:microsoft.com/office/officeart/2005/8/layout/radial6"/>
    <dgm:cxn modelId="{4F470C59-79F0-4346-9750-03B9128EF677}" type="presParOf" srcId="{AAB9E8DB-4E21-47DD-A32D-614376A6EBB6}" destId="{B9CBDBA1-B574-4EB9-A527-27E54F0F35C5}" srcOrd="8" destOrd="0" presId="urn:microsoft.com/office/officeart/2005/8/layout/radial6"/>
    <dgm:cxn modelId="{E64A06DD-36CF-4633-B896-0EF852D79BD6}" type="presParOf" srcId="{AAB9E8DB-4E21-47DD-A32D-614376A6EBB6}" destId="{A90F5632-038C-4E1D-9056-3A7D6BFB5F66}" srcOrd="9" destOrd="0" presId="urn:microsoft.com/office/officeart/2005/8/layout/radial6"/>
    <dgm:cxn modelId="{8CA75F00-813D-4653-AEE3-7F80A9A2974E}" type="presParOf" srcId="{AAB9E8DB-4E21-47DD-A32D-614376A6EBB6}" destId="{216AB81F-93D9-4367-B23F-AD8591E39FFA}" srcOrd="10" destOrd="0" presId="urn:microsoft.com/office/officeart/2005/8/layout/radial6"/>
    <dgm:cxn modelId="{EB21214F-EB54-4795-B722-ABD1258E9723}" type="presParOf" srcId="{AAB9E8DB-4E21-47DD-A32D-614376A6EBB6}" destId="{395D9E35-23C3-4E22-924A-C8ADB77F5637}" srcOrd="11" destOrd="0" presId="urn:microsoft.com/office/officeart/2005/8/layout/radial6"/>
    <dgm:cxn modelId="{33AD497E-113E-482B-98E3-04E83D9D0DFA}" type="presParOf" srcId="{AAB9E8DB-4E21-47DD-A32D-614376A6EBB6}" destId="{2EC744EB-DC84-44B2-AEA1-1B45F21F469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744EB-DC84-44B2-AEA1-1B45F21F4696}">
      <dsp:nvSpPr>
        <dsp:cNvPr id="0" name=""/>
        <dsp:cNvSpPr/>
      </dsp:nvSpPr>
      <dsp:spPr>
        <a:xfrm>
          <a:off x="1444542" y="534598"/>
          <a:ext cx="3565189" cy="3565189"/>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F5632-038C-4E1D-9056-3A7D6BFB5F66}">
      <dsp:nvSpPr>
        <dsp:cNvPr id="0" name=""/>
        <dsp:cNvSpPr/>
      </dsp:nvSpPr>
      <dsp:spPr>
        <a:xfrm>
          <a:off x="1444542" y="534598"/>
          <a:ext cx="3565189" cy="3565189"/>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C3A944-25FD-4D46-B749-24845A0096C6}">
      <dsp:nvSpPr>
        <dsp:cNvPr id="0" name=""/>
        <dsp:cNvSpPr/>
      </dsp:nvSpPr>
      <dsp:spPr>
        <a:xfrm>
          <a:off x="1444542" y="534598"/>
          <a:ext cx="3565189" cy="3565189"/>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B16FB1-9FB5-4779-85FD-9CF3BE08848C}">
      <dsp:nvSpPr>
        <dsp:cNvPr id="0" name=""/>
        <dsp:cNvSpPr/>
      </dsp:nvSpPr>
      <dsp:spPr>
        <a:xfrm>
          <a:off x="1444542" y="534598"/>
          <a:ext cx="3565189" cy="3565189"/>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44EF94-7214-4493-A237-789C3719B362}">
      <dsp:nvSpPr>
        <dsp:cNvPr id="0" name=""/>
        <dsp:cNvSpPr/>
      </dsp:nvSpPr>
      <dsp:spPr>
        <a:xfrm>
          <a:off x="2406170" y="1496226"/>
          <a:ext cx="1641932" cy="164193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Threat Model</a:t>
          </a:r>
        </a:p>
      </dsp:txBody>
      <dsp:txXfrm>
        <a:off x="2646625" y="1736681"/>
        <a:ext cx="1161022" cy="1161022"/>
      </dsp:txXfrm>
    </dsp:sp>
    <dsp:sp modelId="{6E669032-97B6-4BE6-9B84-4DF9043EA7F0}">
      <dsp:nvSpPr>
        <dsp:cNvPr id="0" name=""/>
        <dsp:cNvSpPr/>
      </dsp:nvSpPr>
      <dsp:spPr>
        <a:xfrm>
          <a:off x="2652460" y="1298"/>
          <a:ext cx="1149352" cy="1149352"/>
        </a:xfrm>
        <a:prstGeom prst="ellipse">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a:t>
          </a:r>
        </a:p>
      </dsp:txBody>
      <dsp:txXfrm>
        <a:off x="2820779" y="169617"/>
        <a:ext cx="812714" cy="812714"/>
      </dsp:txXfrm>
    </dsp:sp>
    <dsp:sp modelId="{BA156C0F-3664-4684-B93C-1EDE122819CF}">
      <dsp:nvSpPr>
        <dsp:cNvPr id="0" name=""/>
        <dsp:cNvSpPr/>
      </dsp:nvSpPr>
      <dsp:spPr>
        <a:xfrm>
          <a:off x="4393678" y="1742516"/>
          <a:ext cx="1149352" cy="1149352"/>
        </a:xfrm>
        <a:prstGeom prst="ellipse">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err="1"/>
            <a:t>Analyse</a:t>
          </a:r>
          <a:r>
            <a:rPr lang="en-US" sz="1400" b="1" kern="1200" dirty="0"/>
            <a:t> Threats</a:t>
          </a:r>
        </a:p>
      </dsp:txBody>
      <dsp:txXfrm>
        <a:off x="4561997" y="1910835"/>
        <a:ext cx="812714" cy="812714"/>
      </dsp:txXfrm>
    </dsp:sp>
    <dsp:sp modelId="{B563D843-6396-4994-AA94-42EF754576A0}">
      <dsp:nvSpPr>
        <dsp:cNvPr id="0" name=""/>
        <dsp:cNvSpPr/>
      </dsp:nvSpPr>
      <dsp:spPr>
        <a:xfrm>
          <a:off x="2652460" y="3483734"/>
          <a:ext cx="1149352" cy="1149352"/>
        </a:xfrm>
        <a:prstGeom prst="ellipse">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Analyse</a:t>
          </a:r>
          <a:r>
            <a:rPr lang="en-US" sz="1100" b="1" kern="1200" dirty="0"/>
            <a:t> Mitigations</a:t>
          </a:r>
        </a:p>
      </dsp:txBody>
      <dsp:txXfrm>
        <a:off x="2820779" y="3652053"/>
        <a:ext cx="812714" cy="812714"/>
      </dsp:txXfrm>
    </dsp:sp>
    <dsp:sp modelId="{216AB81F-93D9-4367-B23F-AD8591E39FFA}">
      <dsp:nvSpPr>
        <dsp:cNvPr id="0" name=""/>
        <dsp:cNvSpPr/>
      </dsp:nvSpPr>
      <dsp:spPr>
        <a:xfrm>
          <a:off x="911242" y="1742516"/>
          <a:ext cx="1149352" cy="1149352"/>
        </a:xfrm>
        <a:prstGeom prst="ellipse">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Validate</a:t>
          </a:r>
        </a:p>
      </dsp:txBody>
      <dsp:txXfrm>
        <a:off x="1079561" y="1910835"/>
        <a:ext cx="812714" cy="81271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3F72A-4035-854D-A6C9-DF5513202DCC}" type="datetimeFigureOut">
              <a:rPr lang="en-US" smtClean="0"/>
              <a:t>29-May-19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D43A3-80E9-844A-A588-A77F6A17097A}" type="slidenum">
              <a:rPr lang="en-US" smtClean="0"/>
              <a:t>‹#›</a:t>
            </a:fld>
            <a:endParaRPr lang="en-US"/>
          </a:p>
        </p:txBody>
      </p:sp>
    </p:spTree>
    <p:extLst>
      <p:ext uri="{BB962C8B-B14F-4D97-AF65-F5344CB8AC3E}">
        <p14:creationId xmlns:p14="http://schemas.microsoft.com/office/powerpoint/2010/main" val="132299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probably thinking, what does this person have that makes him a bloody expert?  Well, not much really ;-)</a:t>
            </a:r>
          </a:p>
        </p:txBody>
      </p:sp>
      <p:sp>
        <p:nvSpPr>
          <p:cNvPr id="4" name="Slide Number Placeholder 3"/>
          <p:cNvSpPr>
            <a:spLocks noGrp="1"/>
          </p:cNvSpPr>
          <p:nvPr>
            <p:ph type="sldNum" sz="quarter" idx="10"/>
          </p:nvPr>
        </p:nvSpPr>
        <p:spPr/>
        <p:txBody>
          <a:bodyPr/>
          <a:lstStyle/>
          <a:p>
            <a:fld id="{FEFD43A3-80E9-844A-A588-A77F6A17097A}" type="slidenum">
              <a:rPr lang="en-US" smtClean="0"/>
              <a:t>3</a:t>
            </a:fld>
            <a:endParaRPr lang="en-US"/>
          </a:p>
        </p:txBody>
      </p:sp>
    </p:spTree>
    <p:extLst>
      <p:ext uri="{BB962C8B-B14F-4D97-AF65-F5344CB8AC3E}">
        <p14:creationId xmlns:p14="http://schemas.microsoft.com/office/powerpoint/2010/main" val="1356748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inputs and outputs consistent to enable inclusion in an automated CI/CD &amp; DevOps environment </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25</a:t>
            </a:fld>
            <a:endParaRPr lang="en-US"/>
          </a:p>
        </p:txBody>
      </p:sp>
    </p:spTree>
    <p:extLst>
      <p:ext uri="{BB962C8B-B14F-4D97-AF65-F5344CB8AC3E}">
        <p14:creationId xmlns:p14="http://schemas.microsoft.com/office/powerpoint/2010/main" val="94974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the purpose of rapid prototyping… to </a:t>
            </a:r>
            <a:r>
              <a:rPr lang="en-US" b="1" dirty="0"/>
              <a:t>start a conversation</a:t>
            </a:r>
            <a:r>
              <a:rPr lang="en-US" dirty="0"/>
              <a:t>, not create a complete in-depth threat and mitigation listing!</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26</a:t>
            </a:fld>
            <a:endParaRPr lang="en-US"/>
          </a:p>
        </p:txBody>
      </p:sp>
    </p:spTree>
    <p:extLst>
      <p:ext uri="{BB962C8B-B14F-4D97-AF65-F5344CB8AC3E}">
        <p14:creationId xmlns:p14="http://schemas.microsoft.com/office/powerpoint/2010/main" val="2488167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27</a:t>
            </a:fld>
            <a:endParaRPr lang="en-US"/>
          </a:p>
        </p:txBody>
      </p:sp>
    </p:spTree>
    <p:extLst>
      <p:ext uri="{BB962C8B-B14F-4D97-AF65-F5344CB8AC3E}">
        <p14:creationId xmlns:p14="http://schemas.microsoft.com/office/powerpoint/2010/main" val="317123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digital security, non-repudiation means:</a:t>
            </a:r>
          </a:p>
          <a:p>
            <a:pPr marL="171450" indent="-171450">
              <a:buFont typeface="Arial" panose="020B0604020202020204" pitchFamily="34" charset="0"/>
              <a:buChar char="•"/>
            </a:pPr>
            <a:r>
              <a:rPr lang="en-US" dirty="0"/>
              <a:t>A service that provides proof of the integrity and origin of data.</a:t>
            </a:r>
          </a:p>
          <a:p>
            <a:pPr marL="171450" indent="-171450">
              <a:buFont typeface="Arial" panose="020B0604020202020204" pitchFamily="34" charset="0"/>
              <a:buChar char="•"/>
            </a:pPr>
            <a:r>
              <a:rPr lang="en-US" dirty="0"/>
              <a:t>An authentication that can be said to be genuine with high confidence</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29</a:t>
            </a:fld>
            <a:endParaRPr lang="en-US"/>
          </a:p>
        </p:txBody>
      </p:sp>
    </p:spTree>
    <p:extLst>
      <p:ext uri="{BB962C8B-B14F-4D97-AF65-F5344CB8AC3E}">
        <p14:creationId xmlns:p14="http://schemas.microsoft.com/office/powerpoint/2010/main" val="2495853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digital security, non-repudiation means:</a:t>
            </a:r>
          </a:p>
          <a:p>
            <a:pPr marL="171450" indent="-171450">
              <a:buFont typeface="Arial" panose="020B0604020202020204" pitchFamily="34" charset="0"/>
              <a:buChar char="•"/>
            </a:pPr>
            <a:r>
              <a:rPr lang="en-US" dirty="0"/>
              <a:t>A service that provides proof of the integrity and origin of data.</a:t>
            </a:r>
          </a:p>
          <a:p>
            <a:pPr marL="171450" indent="-171450">
              <a:buFont typeface="Arial" panose="020B0604020202020204" pitchFamily="34" charset="0"/>
              <a:buChar char="•"/>
            </a:pPr>
            <a:r>
              <a:rPr lang="en-US" dirty="0"/>
              <a:t>An authentication that can be said to be genuine with high confidence</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30</a:t>
            </a:fld>
            <a:endParaRPr lang="en-US"/>
          </a:p>
        </p:txBody>
      </p:sp>
    </p:spTree>
    <p:extLst>
      <p:ext uri="{BB962C8B-B14F-4D97-AF65-F5344CB8AC3E}">
        <p14:creationId xmlns:p14="http://schemas.microsoft.com/office/powerpoint/2010/main" val="304276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representative context or process diagram with help from the relevant architect/designer</a:t>
            </a:r>
          </a:p>
          <a:p>
            <a:pPr lvl="1"/>
            <a:r>
              <a:rPr lang="en-US" dirty="0"/>
              <a:t>Model storming </a:t>
            </a:r>
            <a:r>
              <a:rPr lang="en-US" b="1" dirty="0"/>
              <a:t>at beginning of sprint </a:t>
            </a:r>
            <a:r>
              <a:rPr lang="en-US" dirty="0"/>
              <a:t>– define work items in diagram</a:t>
            </a:r>
          </a:p>
          <a:p>
            <a:pPr lvl="1"/>
            <a:r>
              <a:rPr lang="en-US" dirty="0"/>
              <a:t>You don’t need Ack/</a:t>
            </a:r>
            <a:r>
              <a:rPr lang="en-US" dirty="0" err="1"/>
              <a:t>Nack</a:t>
            </a:r>
            <a:r>
              <a:rPr lang="en-US" dirty="0"/>
              <a:t> flows! Same protocol over same communication = same threat vectors!</a:t>
            </a:r>
          </a:p>
          <a:p>
            <a:pPr lvl="1"/>
            <a:endParaRPr lang="en-US" dirty="0"/>
          </a:p>
          <a:p>
            <a:pPr lvl="0"/>
            <a:r>
              <a:rPr lang="en-US" dirty="0"/>
              <a:t>Put in a process to upload the diagram into the DevOps process on each diagram change. The TM will show the differences (lack of data or added metadata)</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31</a:t>
            </a:fld>
            <a:endParaRPr lang="en-US"/>
          </a:p>
        </p:txBody>
      </p:sp>
    </p:spTree>
    <p:extLst>
      <p:ext uri="{BB962C8B-B14F-4D97-AF65-F5344CB8AC3E}">
        <p14:creationId xmlns:p14="http://schemas.microsoft.com/office/powerpoint/2010/main" val="1080879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want to identify Elevation of Privilege threats first… the most dangerous attack step is the C&amp;C step.</a:t>
            </a:r>
          </a:p>
        </p:txBody>
      </p:sp>
      <p:sp>
        <p:nvSpPr>
          <p:cNvPr id="4" name="Slide Number Placeholder 3"/>
          <p:cNvSpPr>
            <a:spLocks noGrp="1"/>
          </p:cNvSpPr>
          <p:nvPr>
            <p:ph type="sldNum" sz="quarter" idx="5"/>
          </p:nvPr>
        </p:nvSpPr>
        <p:spPr/>
        <p:txBody>
          <a:bodyPr/>
          <a:lstStyle/>
          <a:p>
            <a:fld id="{FEFD43A3-80E9-844A-A588-A77F6A17097A}" type="slidenum">
              <a:rPr lang="en-US" smtClean="0"/>
              <a:t>33</a:t>
            </a:fld>
            <a:endParaRPr lang="en-US"/>
          </a:p>
        </p:txBody>
      </p:sp>
    </p:spTree>
    <p:extLst>
      <p:ext uri="{BB962C8B-B14F-4D97-AF65-F5344CB8AC3E}">
        <p14:creationId xmlns:p14="http://schemas.microsoft.com/office/powerpoint/2010/main" val="860641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34</a:t>
            </a:fld>
            <a:endParaRPr lang="en-US"/>
          </a:p>
        </p:txBody>
      </p:sp>
    </p:spTree>
    <p:extLst>
      <p:ext uri="{BB962C8B-B14F-4D97-AF65-F5344CB8AC3E}">
        <p14:creationId xmlns:p14="http://schemas.microsoft.com/office/powerpoint/2010/main" val="236110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39</a:t>
            </a:fld>
            <a:endParaRPr lang="en-US"/>
          </a:p>
        </p:txBody>
      </p:sp>
    </p:spTree>
    <p:extLst>
      <p:ext uri="{BB962C8B-B14F-4D97-AF65-F5344CB8AC3E}">
        <p14:creationId xmlns:p14="http://schemas.microsoft.com/office/powerpoint/2010/main" val="2600430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meant as a kickstart to get you started</a:t>
            </a:r>
          </a:p>
        </p:txBody>
      </p:sp>
      <p:sp>
        <p:nvSpPr>
          <p:cNvPr id="4" name="Slide Number Placeholder 3"/>
          <p:cNvSpPr>
            <a:spLocks noGrp="1"/>
          </p:cNvSpPr>
          <p:nvPr>
            <p:ph type="sldNum" sz="quarter" idx="10"/>
          </p:nvPr>
        </p:nvSpPr>
        <p:spPr/>
        <p:txBody>
          <a:bodyPr/>
          <a:lstStyle/>
          <a:p>
            <a:fld id="{FEFD43A3-80E9-844A-A588-A77F6A17097A}" type="slidenum">
              <a:rPr lang="en-US" smtClean="0"/>
              <a:t>40</a:t>
            </a:fld>
            <a:endParaRPr lang="en-US"/>
          </a:p>
        </p:txBody>
      </p:sp>
    </p:spTree>
    <p:extLst>
      <p:ext uri="{BB962C8B-B14F-4D97-AF65-F5344CB8AC3E}">
        <p14:creationId xmlns:p14="http://schemas.microsoft.com/office/powerpoint/2010/main" val="98750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lots of personal experience!</a:t>
            </a:r>
          </a:p>
        </p:txBody>
      </p:sp>
      <p:sp>
        <p:nvSpPr>
          <p:cNvPr id="4" name="Slide Number Placeholder 3"/>
          <p:cNvSpPr>
            <a:spLocks noGrp="1"/>
          </p:cNvSpPr>
          <p:nvPr>
            <p:ph type="sldNum" sz="quarter" idx="10"/>
          </p:nvPr>
        </p:nvSpPr>
        <p:spPr/>
        <p:txBody>
          <a:bodyPr/>
          <a:lstStyle/>
          <a:p>
            <a:fld id="{FEFD43A3-80E9-844A-A588-A77F6A17097A}" type="slidenum">
              <a:rPr lang="en-US" smtClean="0"/>
              <a:t>9</a:t>
            </a:fld>
            <a:endParaRPr lang="en-US"/>
          </a:p>
        </p:txBody>
      </p:sp>
    </p:spTree>
    <p:extLst>
      <p:ext uri="{BB962C8B-B14F-4D97-AF65-F5344CB8AC3E}">
        <p14:creationId xmlns:p14="http://schemas.microsoft.com/office/powerpoint/2010/main" val="3351789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41</a:t>
            </a:fld>
            <a:endParaRPr lang="en-US"/>
          </a:p>
        </p:txBody>
      </p:sp>
    </p:spTree>
    <p:extLst>
      <p:ext uri="{BB962C8B-B14F-4D97-AF65-F5344CB8AC3E}">
        <p14:creationId xmlns:p14="http://schemas.microsoft.com/office/powerpoint/2010/main" val="3256482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42</a:t>
            </a:fld>
            <a:endParaRPr lang="en-US"/>
          </a:p>
        </p:txBody>
      </p:sp>
    </p:spTree>
    <p:extLst>
      <p:ext uri="{BB962C8B-B14F-4D97-AF65-F5344CB8AC3E}">
        <p14:creationId xmlns:p14="http://schemas.microsoft.com/office/powerpoint/2010/main" val="4106408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43</a:t>
            </a:fld>
            <a:endParaRPr lang="en-US"/>
          </a:p>
        </p:txBody>
      </p:sp>
    </p:spTree>
    <p:extLst>
      <p:ext uri="{BB962C8B-B14F-4D97-AF65-F5344CB8AC3E}">
        <p14:creationId xmlns:p14="http://schemas.microsoft.com/office/powerpoint/2010/main" val="1767418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44</a:t>
            </a:fld>
            <a:endParaRPr lang="en-US"/>
          </a:p>
        </p:txBody>
      </p:sp>
    </p:spTree>
    <p:extLst>
      <p:ext uri="{BB962C8B-B14F-4D97-AF65-F5344CB8AC3E}">
        <p14:creationId xmlns:p14="http://schemas.microsoft.com/office/powerpoint/2010/main" val="3924275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45</a:t>
            </a:fld>
            <a:endParaRPr lang="en-US"/>
          </a:p>
        </p:txBody>
      </p:sp>
    </p:spTree>
    <p:extLst>
      <p:ext uri="{BB962C8B-B14F-4D97-AF65-F5344CB8AC3E}">
        <p14:creationId xmlns:p14="http://schemas.microsoft.com/office/powerpoint/2010/main" val="1189759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46</a:t>
            </a:fld>
            <a:endParaRPr lang="en-US"/>
          </a:p>
        </p:txBody>
      </p:sp>
    </p:spTree>
    <p:extLst>
      <p:ext uri="{BB962C8B-B14F-4D97-AF65-F5344CB8AC3E}">
        <p14:creationId xmlns:p14="http://schemas.microsoft.com/office/powerpoint/2010/main" val="1458691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Rules are meant as a kickstart to get you started</a:t>
            </a:r>
          </a:p>
        </p:txBody>
      </p:sp>
      <p:sp>
        <p:nvSpPr>
          <p:cNvPr id="4" name="Slide Number Placeholder 3"/>
          <p:cNvSpPr>
            <a:spLocks noGrp="1"/>
          </p:cNvSpPr>
          <p:nvPr>
            <p:ph type="sldNum" sz="quarter" idx="10"/>
          </p:nvPr>
        </p:nvSpPr>
        <p:spPr/>
        <p:txBody>
          <a:bodyPr/>
          <a:lstStyle/>
          <a:p>
            <a:fld id="{FEFD43A3-80E9-844A-A588-A77F6A17097A}" type="slidenum">
              <a:rPr lang="en-US" smtClean="0"/>
              <a:t>48</a:t>
            </a:fld>
            <a:endParaRPr lang="en-US"/>
          </a:p>
        </p:txBody>
      </p:sp>
    </p:spTree>
    <p:extLst>
      <p:ext uri="{BB962C8B-B14F-4D97-AF65-F5344CB8AC3E}">
        <p14:creationId xmlns:p14="http://schemas.microsoft.com/office/powerpoint/2010/main" val="2510759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49</a:t>
            </a:fld>
            <a:endParaRPr lang="en-US"/>
          </a:p>
        </p:txBody>
      </p:sp>
    </p:spTree>
    <p:extLst>
      <p:ext uri="{BB962C8B-B14F-4D97-AF65-F5344CB8AC3E}">
        <p14:creationId xmlns:p14="http://schemas.microsoft.com/office/powerpoint/2010/main" val="396696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51</a:t>
            </a:fld>
            <a:endParaRPr lang="en-US"/>
          </a:p>
        </p:txBody>
      </p:sp>
    </p:spTree>
    <p:extLst>
      <p:ext uri="{BB962C8B-B14F-4D97-AF65-F5344CB8AC3E}">
        <p14:creationId xmlns:p14="http://schemas.microsoft.com/office/powerpoint/2010/main" val="849395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activity will take the longest time.</a:t>
            </a:r>
          </a:p>
        </p:txBody>
      </p:sp>
      <p:sp>
        <p:nvSpPr>
          <p:cNvPr id="4" name="Slide Number Placeholder 3"/>
          <p:cNvSpPr>
            <a:spLocks noGrp="1"/>
          </p:cNvSpPr>
          <p:nvPr>
            <p:ph type="sldNum" sz="quarter" idx="5"/>
          </p:nvPr>
        </p:nvSpPr>
        <p:spPr/>
        <p:txBody>
          <a:bodyPr/>
          <a:lstStyle/>
          <a:p>
            <a:fld id="{FEFD43A3-80E9-844A-A588-A77F6A17097A}" type="slidenum">
              <a:rPr lang="en-US" smtClean="0"/>
              <a:t>52</a:t>
            </a:fld>
            <a:endParaRPr lang="en-US"/>
          </a:p>
        </p:txBody>
      </p:sp>
    </p:spTree>
    <p:extLst>
      <p:ext uri="{BB962C8B-B14F-4D97-AF65-F5344CB8AC3E}">
        <p14:creationId xmlns:p14="http://schemas.microsoft.com/office/powerpoint/2010/main" val="38604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Flaws are design-time mistakes that generally lead to a number of security issues and are difficult to fix because of dependencies, </a:t>
            </a:r>
            <a:r>
              <a:rPr lang="en-GB" dirty="0" err="1"/>
              <a:t>eg</a:t>
            </a:r>
            <a:r>
              <a:rPr lang="en-GB" dirty="0"/>
              <a:t>. Not planning access control on certain objects in the design, planning a poor security authentication pattern.</a:t>
            </a:r>
          </a:p>
          <a:p>
            <a:endParaRPr lang="en-GB" dirty="0"/>
          </a:p>
          <a:p>
            <a:r>
              <a:rPr lang="en-GB" dirty="0"/>
              <a:t>Bugs happen during implementation… developers introduce bugs when their code doesn’t take into account all the potential actions that can exist. Example would be to concatenate user input into html, causing a Cross-site scripting (XSS) issue.</a:t>
            </a:r>
          </a:p>
        </p:txBody>
      </p:sp>
      <p:sp>
        <p:nvSpPr>
          <p:cNvPr id="4" name="Slide Number Placeholder 3"/>
          <p:cNvSpPr>
            <a:spLocks noGrp="1"/>
          </p:cNvSpPr>
          <p:nvPr>
            <p:ph type="sldNum" sz="quarter" idx="10"/>
          </p:nvPr>
        </p:nvSpPr>
        <p:spPr/>
        <p:txBody>
          <a:bodyPr/>
          <a:lstStyle/>
          <a:p>
            <a:fld id="{E58464D8-9A75-4774-B76B-E249BE7A31E4}" type="slidenum">
              <a:rPr lang="en-GB" smtClean="0"/>
              <a:t>12</a:t>
            </a:fld>
            <a:endParaRPr lang="en-GB"/>
          </a:p>
        </p:txBody>
      </p:sp>
    </p:spTree>
    <p:extLst>
      <p:ext uri="{BB962C8B-B14F-4D97-AF65-F5344CB8AC3E}">
        <p14:creationId xmlns:p14="http://schemas.microsoft.com/office/powerpoint/2010/main" val="597394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r>
              <a:rPr lang="en-US"/>
              <a:t>sending across the </a:t>
            </a:r>
            <a:r>
              <a:rPr lang="en-US" dirty="0"/>
              <a:t>minimum amount of data to get the job done.</a:t>
            </a:r>
          </a:p>
        </p:txBody>
      </p:sp>
      <p:sp>
        <p:nvSpPr>
          <p:cNvPr id="4" name="Slide Number Placeholder 3"/>
          <p:cNvSpPr>
            <a:spLocks noGrp="1"/>
          </p:cNvSpPr>
          <p:nvPr>
            <p:ph type="sldNum" sz="quarter" idx="10"/>
          </p:nvPr>
        </p:nvSpPr>
        <p:spPr/>
        <p:txBody>
          <a:bodyPr/>
          <a:lstStyle/>
          <a:p>
            <a:fld id="{FEFD43A3-80E9-844A-A588-A77F6A17097A}" type="slidenum">
              <a:rPr lang="en-US" smtClean="0"/>
              <a:t>53</a:t>
            </a:fld>
            <a:endParaRPr lang="en-US"/>
          </a:p>
        </p:txBody>
      </p:sp>
    </p:spTree>
    <p:extLst>
      <p:ext uri="{BB962C8B-B14F-4D97-AF65-F5344CB8AC3E}">
        <p14:creationId xmlns:p14="http://schemas.microsoft.com/office/powerpoint/2010/main" val="1706042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60</a:t>
            </a:fld>
            <a:endParaRPr lang="en-US"/>
          </a:p>
        </p:txBody>
      </p:sp>
    </p:spTree>
    <p:extLst>
      <p:ext uri="{BB962C8B-B14F-4D97-AF65-F5344CB8AC3E}">
        <p14:creationId xmlns:p14="http://schemas.microsoft.com/office/powerpoint/2010/main" val="276825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lots of personal experience!</a:t>
            </a:r>
          </a:p>
        </p:txBody>
      </p:sp>
      <p:sp>
        <p:nvSpPr>
          <p:cNvPr id="4" name="Slide Number Placeholder 3"/>
          <p:cNvSpPr>
            <a:spLocks noGrp="1"/>
          </p:cNvSpPr>
          <p:nvPr>
            <p:ph type="sldNum" sz="quarter" idx="10"/>
          </p:nvPr>
        </p:nvSpPr>
        <p:spPr/>
        <p:txBody>
          <a:bodyPr/>
          <a:lstStyle/>
          <a:p>
            <a:fld id="{FEFD43A3-80E9-844A-A588-A77F6A17097A}" type="slidenum">
              <a:rPr lang="en-US" smtClean="0"/>
              <a:t>14</a:t>
            </a:fld>
            <a:endParaRPr lang="en-US"/>
          </a:p>
        </p:txBody>
      </p:sp>
    </p:spTree>
    <p:extLst>
      <p:ext uri="{BB962C8B-B14F-4D97-AF65-F5344CB8AC3E}">
        <p14:creationId xmlns:p14="http://schemas.microsoft.com/office/powerpoint/2010/main" val="3710274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Vague trust boundaries that cannot be quantified.</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16</a:t>
            </a:fld>
            <a:endParaRPr lang="en-US"/>
          </a:p>
        </p:txBody>
      </p:sp>
    </p:spTree>
    <p:extLst>
      <p:ext uri="{BB962C8B-B14F-4D97-AF65-F5344CB8AC3E}">
        <p14:creationId xmlns:p14="http://schemas.microsoft.com/office/powerpoint/2010/main" val="187577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ultimately messy, silly and unmaintainable</a:t>
            </a:r>
          </a:p>
          <a:p>
            <a:endParaRPr lang="en-US" dirty="0"/>
          </a:p>
          <a:p>
            <a:r>
              <a:rPr lang="en-US" dirty="0"/>
              <a:t>HINT – YOU’RE GOING TO GET IT WRONG</a:t>
            </a:r>
          </a:p>
        </p:txBody>
      </p:sp>
      <p:sp>
        <p:nvSpPr>
          <p:cNvPr id="4" name="Slide Number Placeholder 3"/>
          <p:cNvSpPr>
            <a:spLocks noGrp="1"/>
          </p:cNvSpPr>
          <p:nvPr>
            <p:ph type="sldNum" sz="quarter" idx="10"/>
          </p:nvPr>
        </p:nvSpPr>
        <p:spPr/>
        <p:txBody>
          <a:bodyPr/>
          <a:lstStyle/>
          <a:p>
            <a:fld id="{FEFD43A3-80E9-844A-A588-A77F6A17097A}" type="slidenum">
              <a:rPr lang="en-US" smtClean="0"/>
              <a:t>17</a:t>
            </a:fld>
            <a:endParaRPr lang="en-US"/>
          </a:p>
        </p:txBody>
      </p:sp>
    </p:spTree>
    <p:extLst>
      <p:ext uri="{BB962C8B-B14F-4D97-AF65-F5344CB8AC3E}">
        <p14:creationId xmlns:p14="http://schemas.microsoft.com/office/powerpoint/2010/main" val="103018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getting the model out in time… oh no, it’s the final sprint </a:t>
            </a:r>
            <a:r>
              <a:rPr lang="en-US" dirty="0">
                <a:sym typeface="Wingdings" pitchFamily="2" charset="2"/>
              </a:rPr>
              <a:t></a:t>
            </a:r>
            <a:endParaRPr lang="en-US" dirty="0"/>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19</a:t>
            </a:fld>
            <a:endParaRPr lang="en-US"/>
          </a:p>
        </p:txBody>
      </p:sp>
    </p:spTree>
    <p:extLst>
      <p:ext uri="{BB962C8B-B14F-4D97-AF65-F5344CB8AC3E}">
        <p14:creationId xmlns:p14="http://schemas.microsoft.com/office/powerpoint/2010/main" val="213792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Intentional architecture</a:t>
            </a:r>
          </a:p>
          <a:p>
            <a:pPr lvl="2"/>
            <a:r>
              <a:rPr lang="en-US" dirty="0"/>
              <a:t>needed where many changes happen in many environments</a:t>
            </a:r>
          </a:p>
          <a:p>
            <a:pPr lvl="2"/>
            <a:r>
              <a:rPr lang="en-US" dirty="0"/>
              <a:t>provides a framework for cross-team design and implementation synchronization</a:t>
            </a:r>
          </a:p>
          <a:p>
            <a:pPr lvl="2"/>
            <a:r>
              <a:rPr lang="en-US" dirty="0"/>
              <a:t>reduces the production of redundant and/or conflicting code and designs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21</a:t>
            </a:fld>
            <a:endParaRPr lang="en-US"/>
          </a:p>
        </p:txBody>
      </p:sp>
    </p:spTree>
    <p:extLst>
      <p:ext uri="{BB962C8B-B14F-4D97-AF65-F5344CB8AC3E}">
        <p14:creationId xmlns:p14="http://schemas.microsoft.com/office/powerpoint/2010/main" val="154648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Emergent design</a:t>
            </a:r>
          </a:p>
          <a:p>
            <a:pPr lvl="2"/>
            <a:r>
              <a:rPr lang="en-US" dirty="0"/>
              <a:t>Grown incrementally by those who are closest</a:t>
            </a:r>
          </a:p>
          <a:p>
            <a:pPr lvl="2"/>
            <a:r>
              <a:rPr lang="en-US" dirty="0"/>
              <a:t>Evolves by constant testing and Continuous Integration steps</a:t>
            </a:r>
          </a:p>
          <a:p>
            <a:pPr lvl="2"/>
            <a:r>
              <a:rPr lang="en-US" dirty="0"/>
              <a:t>Design grows in accordance with the currently known requirements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22</a:t>
            </a:fld>
            <a:endParaRPr lang="en-US"/>
          </a:p>
        </p:txBody>
      </p:sp>
    </p:spTree>
    <p:extLst>
      <p:ext uri="{BB962C8B-B14F-4D97-AF65-F5344CB8AC3E}">
        <p14:creationId xmlns:p14="http://schemas.microsoft.com/office/powerpoint/2010/main" val="1130754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29-May-19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29-May-19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29-May-19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29-May-19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29-May-19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29-May-19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29-May-19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29-May-19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5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mailto:Geoff.hill@Tutamantic.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E789-BF84-BE4E-B60F-4C0769A528B4}"/>
              </a:ext>
            </a:extLst>
          </p:cNvPr>
          <p:cNvSpPr>
            <a:spLocks noGrp="1"/>
          </p:cNvSpPr>
          <p:nvPr>
            <p:ph type="ctrTitle"/>
          </p:nvPr>
        </p:nvSpPr>
        <p:spPr>
          <a:xfrm>
            <a:off x="2722598" y="864743"/>
            <a:ext cx="8208480" cy="2387600"/>
          </a:xfrm>
        </p:spPr>
        <p:txBody>
          <a:bodyPr/>
          <a:lstStyle/>
          <a:p>
            <a:r>
              <a:rPr lang="en-US" dirty="0"/>
              <a:t>Let’s talk about (rapid) threat model prototyping</a:t>
            </a:r>
          </a:p>
        </p:txBody>
      </p:sp>
      <p:sp>
        <p:nvSpPr>
          <p:cNvPr id="3" name="Subtitle 2">
            <a:extLst>
              <a:ext uri="{FF2B5EF4-FFF2-40B4-BE49-F238E27FC236}">
                <a16:creationId xmlns:a16="http://schemas.microsoft.com/office/drawing/2014/main" id="{67E730D9-CCC3-9943-8F30-DBD02039C509}"/>
              </a:ext>
            </a:extLst>
          </p:cNvPr>
          <p:cNvSpPr>
            <a:spLocks noGrp="1"/>
          </p:cNvSpPr>
          <p:nvPr>
            <p:ph type="subTitle" idx="1"/>
          </p:nvPr>
        </p:nvSpPr>
        <p:spPr>
          <a:xfrm>
            <a:off x="2100944" y="3602038"/>
            <a:ext cx="1937656" cy="1655762"/>
          </a:xfrm>
        </p:spPr>
        <p:txBody>
          <a:bodyPr/>
          <a:lstStyle/>
          <a:p>
            <a:r>
              <a:rPr lang="en-US" dirty="0"/>
              <a:t>Geoff Hill</a:t>
            </a:r>
          </a:p>
          <a:p>
            <a:r>
              <a:rPr lang="en-US" dirty="0"/>
              <a:t>Tutamantic</a:t>
            </a:r>
          </a:p>
        </p:txBody>
      </p:sp>
      <p:pic>
        <p:nvPicPr>
          <p:cNvPr id="7" name="Picture 6">
            <a:extLst>
              <a:ext uri="{FF2B5EF4-FFF2-40B4-BE49-F238E27FC236}">
                <a16:creationId xmlns:a16="http://schemas.microsoft.com/office/drawing/2014/main" id="{CD47809B-0EAD-CA4E-8FF0-E7432D0CCA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2906" y="4610567"/>
            <a:ext cx="1079385" cy="1050644"/>
          </a:xfrm>
          <a:prstGeom prst="rect">
            <a:avLst/>
          </a:prstGeom>
          <a:effectLst>
            <a:outerShdw blurRad="50800" dist="304800" dir="2700000" algn="tl" rotWithShape="0">
              <a:prstClr val="black">
                <a:alpha val="40000"/>
              </a:prstClr>
            </a:outerShdw>
          </a:effectLst>
        </p:spPr>
      </p:pic>
      <p:sp>
        <p:nvSpPr>
          <p:cNvPr id="5" name="Title 1">
            <a:extLst>
              <a:ext uri="{FF2B5EF4-FFF2-40B4-BE49-F238E27FC236}">
                <a16:creationId xmlns:a16="http://schemas.microsoft.com/office/drawing/2014/main" id="{98B8DA6A-4EF9-944F-803B-9ABD51A007B2}"/>
              </a:ext>
            </a:extLst>
          </p:cNvPr>
          <p:cNvSpPr txBox="1">
            <a:spLocks/>
          </p:cNvSpPr>
          <p:nvPr/>
        </p:nvSpPr>
        <p:spPr>
          <a:xfrm>
            <a:off x="4635500" y="4839285"/>
            <a:ext cx="6578599" cy="497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US" sz="1600" i="1" dirty="0"/>
              <a:t>OWASP GLOBAL CONFERENCE – TEL AVIV</a:t>
            </a:r>
          </a:p>
        </p:txBody>
      </p:sp>
    </p:spTree>
    <p:extLst>
      <p:ext uri="{BB962C8B-B14F-4D97-AF65-F5344CB8AC3E}">
        <p14:creationId xmlns:p14="http://schemas.microsoft.com/office/powerpoint/2010/main" val="941265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4236" y="2771956"/>
            <a:ext cx="3909302" cy="1478570"/>
          </a:xfrm>
        </p:spPr>
        <p:txBody>
          <a:bodyPr>
            <a:normAutofit fontScale="90000"/>
          </a:bodyPr>
          <a:lstStyle/>
          <a:p>
            <a:r>
              <a:rPr lang="en-GB" dirty="0"/>
              <a:t>Threat </a:t>
            </a:r>
            <a:r>
              <a:rPr lang="en-GB" dirty="0" err="1"/>
              <a:t>modeling</a:t>
            </a:r>
            <a:r>
              <a:rPr lang="en-GB" dirty="0"/>
              <a:t> should apply </a:t>
            </a:r>
            <a:br>
              <a:rPr lang="en-GB" dirty="0"/>
            </a:br>
            <a:r>
              <a:rPr lang="en-GB" dirty="0"/>
              <a:t>SSDLC principles</a:t>
            </a:r>
          </a:p>
        </p:txBody>
      </p:sp>
      <p:pic>
        <p:nvPicPr>
          <p:cNvPr id="4" name="Picture 3">
            <a:extLst>
              <a:ext uri="{FF2B5EF4-FFF2-40B4-BE49-F238E27FC236}">
                <a16:creationId xmlns:a16="http://schemas.microsoft.com/office/drawing/2014/main" id="{72F0C2F3-2131-F546-9971-5DCDDB85BD44}"/>
              </a:ext>
            </a:extLst>
          </p:cNvPr>
          <p:cNvPicPr>
            <a:picLocks noChangeAspect="1"/>
          </p:cNvPicPr>
          <p:nvPr/>
        </p:nvPicPr>
        <p:blipFill>
          <a:blip r:embed="rId2"/>
          <a:stretch>
            <a:fillRect/>
          </a:stretch>
        </p:blipFill>
        <p:spPr>
          <a:xfrm>
            <a:off x="4404585" y="608569"/>
            <a:ext cx="1691415" cy="1353131"/>
          </a:xfrm>
          <a:prstGeom prst="rect">
            <a:avLst/>
          </a:prstGeom>
        </p:spPr>
      </p:pic>
      <p:sp>
        <p:nvSpPr>
          <p:cNvPr id="8" name="Content Placeholder 2">
            <a:extLst>
              <a:ext uri="{FF2B5EF4-FFF2-40B4-BE49-F238E27FC236}">
                <a16:creationId xmlns:a16="http://schemas.microsoft.com/office/drawing/2014/main" id="{33A05304-7DC2-6945-AF1D-2631C6E40074}"/>
              </a:ext>
            </a:extLst>
          </p:cNvPr>
          <p:cNvSpPr>
            <a:spLocks noGrp="1"/>
          </p:cNvSpPr>
          <p:nvPr>
            <p:ph idx="1"/>
          </p:nvPr>
        </p:nvSpPr>
        <p:spPr>
          <a:xfrm>
            <a:off x="6497498" y="2641516"/>
            <a:ext cx="4605159" cy="3124201"/>
          </a:xfrm>
        </p:spPr>
        <p:txBody>
          <a:bodyPr>
            <a:normAutofit fontScale="92500" lnSpcReduction="20000"/>
          </a:bodyPr>
          <a:lstStyle/>
          <a:p>
            <a:r>
              <a:rPr lang="en-GB" sz="2400" b="1" u="sng" dirty="0"/>
              <a:t>secure by design</a:t>
            </a:r>
          </a:p>
          <a:p>
            <a:pPr lvl="1"/>
            <a:r>
              <a:rPr lang="en-GB" dirty="0" err="1"/>
              <a:t>Defense</a:t>
            </a:r>
            <a:r>
              <a:rPr lang="en-GB" dirty="0"/>
              <a:t> in depth</a:t>
            </a:r>
          </a:p>
          <a:p>
            <a:r>
              <a:rPr lang="en-GB" sz="2200" b="1" u="sng" dirty="0"/>
              <a:t>Secure by default</a:t>
            </a:r>
          </a:p>
          <a:p>
            <a:pPr lvl="1"/>
            <a:r>
              <a:rPr lang="en-GB" dirty="0"/>
              <a:t>Principle of Identity</a:t>
            </a:r>
          </a:p>
          <a:p>
            <a:pPr lvl="1"/>
            <a:r>
              <a:rPr lang="en-GB" dirty="0"/>
              <a:t>Principle of Least privilege</a:t>
            </a:r>
          </a:p>
          <a:p>
            <a:r>
              <a:rPr lang="en-GB" sz="2200" b="1" u="sng" dirty="0"/>
              <a:t>Secure in deployment</a:t>
            </a:r>
          </a:p>
          <a:p>
            <a:pPr lvl="1"/>
            <a:r>
              <a:rPr lang="en-GB" dirty="0"/>
              <a:t>Endpoints and Ports</a:t>
            </a:r>
          </a:p>
          <a:p>
            <a:pPr lvl="1"/>
            <a:r>
              <a:rPr lang="en-GB" dirty="0"/>
              <a:t>Communication protocols</a:t>
            </a:r>
          </a:p>
        </p:txBody>
      </p:sp>
    </p:spTree>
    <p:extLst>
      <p:ext uri="{BB962C8B-B14F-4D97-AF65-F5344CB8AC3E}">
        <p14:creationId xmlns:p14="http://schemas.microsoft.com/office/powerpoint/2010/main" val="88305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394" y="629503"/>
            <a:ext cx="3260671" cy="4953933"/>
          </a:xfrm>
        </p:spPr>
        <p:txBody>
          <a:bodyPr>
            <a:normAutofit/>
          </a:bodyPr>
          <a:lstStyle/>
          <a:p>
            <a:r>
              <a:rPr lang="en-GB" dirty="0"/>
              <a:t>Threat </a:t>
            </a:r>
            <a:r>
              <a:rPr lang="en-GB" dirty="0" err="1"/>
              <a:t>modeling</a:t>
            </a:r>
            <a:r>
              <a:rPr lang="en-GB" dirty="0"/>
              <a:t> should map these relationships graphically</a:t>
            </a:r>
          </a:p>
        </p:txBody>
      </p:sp>
      <p:pic>
        <p:nvPicPr>
          <p:cNvPr id="4" name="Picture 3"/>
          <p:cNvPicPr>
            <a:picLocks noChangeAspect="1"/>
          </p:cNvPicPr>
          <p:nvPr/>
        </p:nvPicPr>
        <p:blipFill>
          <a:blip r:embed="rId2"/>
          <a:stretch>
            <a:fillRect/>
          </a:stretch>
        </p:blipFill>
        <p:spPr>
          <a:xfrm>
            <a:off x="4154097" y="363375"/>
            <a:ext cx="7541406" cy="6224555"/>
          </a:xfrm>
          <a:prstGeom prst="rect">
            <a:avLst/>
          </a:prstGeom>
        </p:spPr>
      </p:pic>
      <p:cxnSp>
        <p:nvCxnSpPr>
          <p:cNvPr id="5" name="Straight Arrow Connector 4">
            <a:extLst>
              <a:ext uri="{FF2B5EF4-FFF2-40B4-BE49-F238E27FC236}">
                <a16:creationId xmlns:a16="http://schemas.microsoft.com/office/drawing/2014/main" id="{355C0728-007A-4819-BC0C-5FF2BF9E79D9}"/>
              </a:ext>
            </a:extLst>
          </p:cNvPr>
          <p:cNvCxnSpPr>
            <a:cxnSpLocks/>
          </p:cNvCxnSpPr>
          <p:nvPr/>
        </p:nvCxnSpPr>
        <p:spPr>
          <a:xfrm flipV="1">
            <a:off x="6525846" y="2064774"/>
            <a:ext cx="0" cy="25423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13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5" y="299355"/>
            <a:ext cx="11480572" cy="1982291"/>
          </a:xfrm>
        </p:spPr>
        <p:txBody>
          <a:bodyPr>
            <a:normAutofit fontScale="90000"/>
          </a:bodyPr>
          <a:lstStyle/>
          <a:p>
            <a:r>
              <a:rPr lang="en-GB" dirty="0"/>
              <a:t>           threat </a:t>
            </a:r>
            <a:r>
              <a:rPr lang="en-GB" dirty="0" err="1"/>
              <a:t>modeling</a:t>
            </a:r>
            <a:r>
              <a:rPr lang="en-GB" dirty="0"/>
              <a:t> should expose</a:t>
            </a:r>
            <a:br>
              <a:rPr lang="en-GB" dirty="0"/>
            </a:br>
            <a:br>
              <a:rPr lang="en-GB" dirty="0"/>
            </a:br>
            <a:r>
              <a:rPr lang="en-GB" dirty="0"/>
              <a:t> </a:t>
            </a:r>
            <a:br>
              <a:rPr lang="en-GB" dirty="0"/>
            </a:br>
            <a:r>
              <a:rPr lang="en-GB" dirty="0"/>
              <a:t>		Flaws 					versus bugs</a:t>
            </a:r>
          </a:p>
        </p:txBody>
      </p:sp>
      <p:pic>
        <p:nvPicPr>
          <p:cNvPr id="5" name="Picture 4"/>
          <p:cNvPicPr>
            <a:picLocks noChangeAspect="1"/>
          </p:cNvPicPr>
          <p:nvPr/>
        </p:nvPicPr>
        <p:blipFill>
          <a:blip r:embed="rId3"/>
          <a:stretch>
            <a:fillRect/>
          </a:stretch>
        </p:blipFill>
        <p:spPr>
          <a:xfrm>
            <a:off x="953730" y="2630667"/>
            <a:ext cx="4312688" cy="2947988"/>
          </a:xfrm>
          <a:prstGeom prst="rect">
            <a:avLst/>
          </a:prstGeom>
        </p:spPr>
      </p:pic>
      <p:pic>
        <p:nvPicPr>
          <p:cNvPr id="7" name="Picture 6"/>
          <p:cNvPicPr>
            <a:picLocks noChangeAspect="1"/>
          </p:cNvPicPr>
          <p:nvPr/>
        </p:nvPicPr>
        <p:blipFill>
          <a:blip r:embed="rId4"/>
          <a:stretch>
            <a:fillRect/>
          </a:stretch>
        </p:blipFill>
        <p:spPr>
          <a:xfrm>
            <a:off x="5755006" y="2630667"/>
            <a:ext cx="5238750" cy="2933700"/>
          </a:xfrm>
          <a:prstGeom prst="rect">
            <a:avLst/>
          </a:prstGeom>
        </p:spPr>
      </p:pic>
    </p:spTree>
    <p:extLst>
      <p:ext uri="{BB962C8B-B14F-4D97-AF65-F5344CB8AC3E}">
        <p14:creationId xmlns:p14="http://schemas.microsoft.com/office/powerpoint/2010/main" val="244508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112708848"/>
              </p:ext>
            </p:extLst>
          </p:nvPr>
        </p:nvGraphicFramePr>
        <p:xfrm>
          <a:off x="2468475" y="1051886"/>
          <a:ext cx="6454274" cy="4634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A3F9252E-4918-49BE-8EC2-601337FDE3D8}"/>
              </a:ext>
            </a:extLst>
          </p:cNvPr>
          <p:cNvSpPr/>
          <p:nvPr/>
        </p:nvSpPr>
        <p:spPr>
          <a:xfrm>
            <a:off x="8572803" y="3082420"/>
            <a:ext cx="3513591" cy="523220"/>
          </a:xfrm>
          <a:prstGeom prst="rect">
            <a:avLst/>
          </a:prstGeom>
        </p:spPr>
        <p:txBody>
          <a:bodyPr wrap="none">
            <a:spAutoFit/>
          </a:bodyPr>
          <a:lstStyle/>
          <a:p>
            <a:r>
              <a:rPr lang="en-US" sz="2800" b="1" dirty="0"/>
              <a:t>Use threat framework </a:t>
            </a:r>
            <a:endParaRPr lang="en-GB" sz="2800" dirty="0"/>
          </a:p>
        </p:txBody>
      </p:sp>
      <p:sp>
        <p:nvSpPr>
          <p:cNvPr id="9" name="Rectangle 8">
            <a:extLst>
              <a:ext uri="{FF2B5EF4-FFF2-40B4-BE49-F238E27FC236}">
                <a16:creationId xmlns:a16="http://schemas.microsoft.com/office/drawing/2014/main" id="{C06F0B41-F597-42D0-A51E-497FE7111C3A}"/>
              </a:ext>
            </a:extLst>
          </p:cNvPr>
          <p:cNvSpPr/>
          <p:nvPr/>
        </p:nvSpPr>
        <p:spPr>
          <a:xfrm>
            <a:off x="7141144" y="3859491"/>
            <a:ext cx="4892943" cy="523220"/>
          </a:xfrm>
          <a:prstGeom prst="rect">
            <a:avLst/>
          </a:prstGeom>
        </p:spPr>
        <p:txBody>
          <a:bodyPr wrap="none">
            <a:spAutoFit/>
          </a:bodyPr>
          <a:lstStyle/>
          <a:p>
            <a:pPr lvl="1"/>
            <a:r>
              <a:rPr lang="en-US" sz="2800" b="1" dirty="0"/>
              <a:t>Security Control mismatches</a:t>
            </a:r>
          </a:p>
        </p:txBody>
      </p:sp>
      <p:sp>
        <p:nvSpPr>
          <p:cNvPr id="10" name="Rectangle 9">
            <a:extLst>
              <a:ext uri="{FF2B5EF4-FFF2-40B4-BE49-F238E27FC236}">
                <a16:creationId xmlns:a16="http://schemas.microsoft.com/office/drawing/2014/main" id="{EFD0AED1-2461-4849-A7EB-C4E3A7336531}"/>
              </a:ext>
            </a:extLst>
          </p:cNvPr>
          <p:cNvSpPr/>
          <p:nvPr/>
        </p:nvSpPr>
        <p:spPr>
          <a:xfrm>
            <a:off x="4040673" y="5645360"/>
            <a:ext cx="1175322" cy="523220"/>
          </a:xfrm>
          <a:prstGeom prst="rect">
            <a:avLst/>
          </a:prstGeom>
        </p:spPr>
        <p:txBody>
          <a:bodyPr wrap="none">
            <a:spAutoFit/>
          </a:bodyPr>
          <a:lstStyle/>
          <a:p>
            <a:r>
              <a:rPr lang="en-US" sz="2800" b="1" dirty="0"/>
              <a:t>Accept</a:t>
            </a:r>
            <a:endParaRPr lang="en-GB" sz="2800" dirty="0"/>
          </a:p>
        </p:txBody>
      </p:sp>
      <p:sp>
        <p:nvSpPr>
          <p:cNvPr id="11" name="Rectangle 10">
            <a:extLst>
              <a:ext uri="{FF2B5EF4-FFF2-40B4-BE49-F238E27FC236}">
                <a16:creationId xmlns:a16="http://schemas.microsoft.com/office/drawing/2014/main" id="{2603A1A0-948D-47F1-87EE-F1963B487394}"/>
              </a:ext>
            </a:extLst>
          </p:cNvPr>
          <p:cNvSpPr/>
          <p:nvPr/>
        </p:nvSpPr>
        <p:spPr>
          <a:xfrm>
            <a:off x="6080673" y="5646015"/>
            <a:ext cx="1252779" cy="523220"/>
          </a:xfrm>
          <a:prstGeom prst="rect">
            <a:avLst/>
          </a:prstGeom>
        </p:spPr>
        <p:txBody>
          <a:bodyPr wrap="none">
            <a:spAutoFit/>
          </a:bodyPr>
          <a:lstStyle/>
          <a:p>
            <a:r>
              <a:rPr lang="en-US" sz="2800" b="1" dirty="0"/>
              <a:t>Reduce</a:t>
            </a:r>
            <a:endParaRPr lang="en-GB" sz="2800" dirty="0"/>
          </a:p>
        </p:txBody>
      </p:sp>
      <p:sp>
        <p:nvSpPr>
          <p:cNvPr id="12" name="Rectangle 11">
            <a:extLst>
              <a:ext uri="{FF2B5EF4-FFF2-40B4-BE49-F238E27FC236}">
                <a16:creationId xmlns:a16="http://schemas.microsoft.com/office/drawing/2014/main" id="{665D085C-D72F-4958-AF37-887DC7403C36}"/>
              </a:ext>
            </a:extLst>
          </p:cNvPr>
          <p:cNvSpPr/>
          <p:nvPr/>
        </p:nvSpPr>
        <p:spPr>
          <a:xfrm>
            <a:off x="6669357" y="6149571"/>
            <a:ext cx="4348947" cy="523220"/>
          </a:xfrm>
          <a:prstGeom prst="rect">
            <a:avLst/>
          </a:prstGeom>
        </p:spPr>
        <p:txBody>
          <a:bodyPr wrap="none">
            <a:spAutoFit/>
          </a:bodyPr>
          <a:lstStyle/>
          <a:p>
            <a:r>
              <a:rPr lang="en-US" sz="2800" b="1" dirty="0"/>
              <a:t>(Use Security Requirements)</a:t>
            </a:r>
            <a:endParaRPr lang="en-GB" sz="2800" dirty="0"/>
          </a:p>
        </p:txBody>
      </p:sp>
      <p:sp>
        <p:nvSpPr>
          <p:cNvPr id="13" name="Rectangle 12">
            <a:extLst>
              <a:ext uri="{FF2B5EF4-FFF2-40B4-BE49-F238E27FC236}">
                <a16:creationId xmlns:a16="http://schemas.microsoft.com/office/drawing/2014/main" id="{BBB3937C-695F-4A43-8622-6E5355C022B9}"/>
              </a:ext>
            </a:extLst>
          </p:cNvPr>
          <p:cNvSpPr/>
          <p:nvPr/>
        </p:nvSpPr>
        <p:spPr>
          <a:xfrm>
            <a:off x="-145415" y="2743511"/>
            <a:ext cx="3342582" cy="523220"/>
          </a:xfrm>
          <a:prstGeom prst="rect">
            <a:avLst/>
          </a:prstGeom>
        </p:spPr>
        <p:txBody>
          <a:bodyPr wrap="none">
            <a:spAutoFit/>
          </a:bodyPr>
          <a:lstStyle/>
          <a:p>
            <a:pPr lvl="1"/>
            <a:r>
              <a:rPr lang="en-US" sz="2800" b="1" dirty="0"/>
              <a:t>Static code review</a:t>
            </a:r>
          </a:p>
        </p:txBody>
      </p:sp>
      <p:sp>
        <p:nvSpPr>
          <p:cNvPr id="14" name="Rectangle 13">
            <a:extLst>
              <a:ext uri="{FF2B5EF4-FFF2-40B4-BE49-F238E27FC236}">
                <a16:creationId xmlns:a16="http://schemas.microsoft.com/office/drawing/2014/main" id="{5AA07F5A-1C01-4FEC-97B9-3BF0674BF35F}"/>
              </a:ext>
            </a:extLst>
          </p:cNvPr>
          <p:cNvSpPr/>
          <p:nvPr/>
        </p:nvSpPr>
        <p:spPr>
          <a:xfrm>
            <a:off x="2074229" y="3389194"/>
            <a:ext cx="1233094" cy="523220"/>
          </a:xfrm>
          <a:prstGeom prst="rect">
            <a:avLst/>
          </a:prstGeom>
        </p:spPr>
        <p:txBody>
          <a:bodyPr wrap="none">
            <a:spAutoFit/>
          </a:bodyPr>
          <a:lstStyle/>
          <a:p>
            <a:r>
              <a:rPr lang="en-US" sz="2800" b="1" dirty="0"/>
              <a:t>Testing</a:t>
            </a:r>
            <a:endParaRPr lang="en-GB" sz="2800" dirty="0"/>
          </a:p>
        </p:txBody>
      </p:sp>
      <p:sp>
        <p:nvSpPr>
          <p:cNvPr id="16" name="Rectangle 15">
            <a:extLst>
              <a:ext uri="{FF2B5EF4-FFF2-40B4-BE49-F238E27FC236}">
                <a16:creationId xmlns:a16="http://schemas.microsoft.com/office/drawing/2014/main" id="{418718F9-E42A-422D-A22D-54B82636CEF9}"/>
              </a:ext>
            </a:extLst>
          </p:cNvPr>
          <p:cNvSpPr/>
          <p:nvPr/>
        </p:nvSpPr>
        <p:spPr>
          <a:xfrm>
            <a:off x="2328530" y="153324"/>
            <a:ext cx="4071372" cy="523220"/>
          </a:xfrm>
          <a:prstGeom prst="rect">
            <a:avLst/>
          </a:prstGeom>
          <a:noFill/>
        </p:spPr>
        <p:txBody>
          <a:bodyPr wrap="none" lIns="91440" tIns="45720" rIns="91440" bIns="45720">
            <a:spAutoFit/>
          </a:bodyPr>
          <a:lstStyle/>
          <a:p>
            <a:pPr algn="ctr"/>
            <a:r>
              <a:rPr 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Understand Zones of trust</a:t>
            </a:r>
            <a:endParaRPr lang="en-GB"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7" name="Rectangle 16">
            <a:extLst>
              <a:ext uri="{FF2B5EF4-FFF2-40B4-BE49-F238E27FC236}">
                <a16:creationId xmlns:a16="http://schemas.microsoft.com/office/drawing/2014/main" id="{4294FA1A-C8AD-4579-8271-0451A27A428F}"/>
              </a:ext>
            </a:extLst>
          </p:cNvPr>
          <p:cNvSpPr/>
          <p:nvPr/>
        </p:nvSpPr>
        <p:spPr>
          <a:xfrm>
            <a:off x="6280346" y="602605"/>
            <a:ext cx="2252541"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
            </a:r>
            <a:r>
              <a:rPr 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ependencies</a:t>
            </a:r>
            <a:endParaRPr lang="en-GB"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77987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0787-E7FE-4346-8AD7-84E79F4247D2}"/>
              </a:ext>
            </a:extLst>
          </p:cNvPr>
          <p:cNvSpPr>
            <a:spLocks noGrp="1"/>
          </p:cNvSpPr>
          <p:nvPr>
            <p:ph type="title"/>
          </p:nvPr>
        </p:nvSpPr>
        <p:spPr>
          <a:xfrm>
            <a:off x="2824125" y="2349926"/>
            <a:ext cx="6855529" cy="1478570"/>
          </a:xfrm>
        </p:spPr>
        <p:txBody>
          <a:bodyPr/>
          <a:lstStyle/>
          <a:p>
            <a:r>
              <a:rPr lang="en-US" dirty="0"/>
              <a:t>WHERE TRADITIONAL Threat modeling </a:t>
            </a:r>
            <a:r>
              <a:rPr lang="en-US" b="1" u="sng" dirty="0"/>
              <a:t>FAILS</a:t>
            </a:r>
            <a:r>
              <a:rPr lang="en-US" dirty="0"/>
              <a:t> US</a:t>
            </a:r>
          </a:p>
        </p:txBody>
      </p:sp>
    </p:spTree>
    <p:extLst>
      <p:ext uri="{BB962C8B-B14F-4D97-AF65-F5344CB8AC3E}">
        <p14:creationId xmlns:p14="http://schemas.microsoft.com/office/powerpoint/2010/main" val="2835420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BC3212-8874-6A4E-B082-152C61410F4B}"/>
              </a:ext>
            </a:extLst>
          </p:cNvPr>
          <p:cNvPicPr>
            <a:picLocks noChangeAspect="1"/>
          </p:cNvPicPr>
          <p:nvPr/>
        </p:nvPicPr>
        <p:blipFill>
          <a:blip r:embed="rId2">
            <a:duotone>
              <a:schemeClr val="accent2">
                <a:shade val="45000"/>
                <a:satMod val="135000"/>
              </a:schemeClr>
              <a:prstClr val="white"/>
            </a:duotone>
          </a:blip>
          <a:stretch>
            <a:fillRect/>
          </a:stretch>
        </p:blipFill>
        <p:spPr>
          <a:xfrm>
            <a:off x="1220146" y="2418934"/>
            <a:ext cx="4889500" cy="4889500"/>
          </a:xfrm>
          <a:prstGeom prst="rect">
            <a:avLst/>
          </a:prstGeom>
        </p:spPr>
      </p:pic>
      <p:pic>
        <p:nvPicPr>
          <p:cNvPr id="5" name="Picture 4">
            <a:extLst>
              <a:ext uri="{FF2B5EF4-FFF2-40B4-BE49-F238E27FC236}">
                <a16:creationId xmlns:a16="http://schemas.microsoft.com/office/drawing/2014/main" id="{F0251377-22FB-1E45-837F-51639428EA11}"/>
              </a:ext>
            </a:extLst>
          </p:cNvPr>
          <p:cNvPicPr>
            <a:picLocks noChangeAspect="1"/>
          </p:cNvPicPr>
          <p:nvPr/>
        </p:nvPicPr>
        <p:blipFill>
          <a:blip r:embed="rId3">
            <a:lum bright="70000" contrast="-70000"/>
          </a:blip>
          <a:stretch>
            <a:fillRect/>
          </a:stretch>
        </p:blipFill>
        <p:spPr>
          <a:xfrm>
            <a:off x="7455934" y="4177140"/>
            <a:ext cx="3392060" cy="3392060"/>
          </a:xfrm>
          <a:prstGeom prst="rect">
            <a:avLst/>
          </a:prstGeom>
        </p:spPr>
      </p:pic>
      <p:pic>
        <p:nvPicPr>
          <p:cNvPr id="6" name="Picture 5">
            <a:extLst>
              <a:ext uri="{FF2B5EF4-FFF2-40B4-BE49-F238E27FC236}">
                <a16:creationId xmlns:a16="http://schemas.microsoft.com/office/drawing/2014/main" id="{D5F619A8-4BB2-1342-983E-E4CDE9A68670}"/>
              </a:ext>
            </a:extLst>
          </p:cNvPr>
          <p:cNvPicPr>
            <a:picLocks noChangeAspect="1"/>
          </p:cNvPicPr>
          <p:nvPr/>
        </p:nvPicPr>
        <p:blipFill>
          <a:blip r:embed="rId4"/>
          <a:stretch>
            <a:fillRect/>
          </a:stretch>
        </p:blipFill>
        <p:spPr>
          <a:xfrm>
            <a:off x="323322" y="296672"/>
            <a:ext cx="2708049" cy="2708049"/>
          </a:xfrm>
          <a:prstGeom prst="rect">
            <a:avLst/>
          </a:prstGeom>
        </p:spPr>
      </p:pic>
      <p:pic>
        <p:nvPicPr>
          <p:cNvPr id="7" name="Picture 6">
            <a:extLst>
              <a:ext uri="{FF2B5EF4-FFF2-40B4-BE49-F238E27FC236}">
                <a16:creationId xmlns:a16="http://schemas.microsoft.com/office/drawing/2014/main" id="{BD1FD057-4C12-BC4A-80FA-F7CA061C12A4}"/>
              </a:ext>
            </a:extLst>
          </p:cNvPr>
          <p:cNvPicPr>
            <a:picLocks noChangeAspect="1"/>
          </p:cNvPicPr>
          <p:nvPr/>
        </p:nvPicPr>
        <p:blipFill>
          <a:blip r:embed="rId5"/>
          <a:stretch>
            <a:fillRect/>
          </a:stretch>
        </p:blipFill>
        <p:spPr>
          <a:xfrm>
            <a:off x="7977412" y="215749"/>
            <a:ext cx="3392059" cy="2869897"/>
          </a:xfrm>
          <a:prstGeom prst="rect">
            <a:avLst/>
          </a:prstGeom>
        </p:spPr>
      </p:pic>
      <p:sp>
        <p:nvSpPr>
          <p:cNvPr id="3" name="Content Placeholder 2">
            <a:extLst>
              <a:ext uri="{FF2B5EF4-FFF2-40B4-BE49-F238E27FC236}">
                <a16:creationId xmlns:a16="http://schemas.microsoft.com/office/drawing/2014/main" id="{AB6F535F-EA03-5148-9E51-B032688B6908}"/>
              </a:ext>
            </a:extLst>
          </p:cNvPr>
          <p:cNvSpPr>
            <a:spLocks noGrp="1"/>
          </p:cNvSpPr>
          <p:nvPr>
            <p:ph idx="1"/>
          </p:nvPr>
        </p:nvSpPr>
        <p:spPr>
          <a:xfrm>
            <a:off x="2668406" y="2219894"/>
            <a:ext cx="4669080" cy="582844"/>
          </a:xfrm>
        </p:spPr>
        <p:txBody>
          <a:bodyPr>
            <a:normAutofit/>
          </a:bodyPr>
          <a:lstStyle/>
          <a:p>
            <a:pPr marL="0" indent="0">
              <a:buNone/>
            </a:pPr>
            <a:r>
              <a:rPr lang="en-US" dirty="0"/>
              <a:t>Too much time spent on </a:t>
            </a:r>
            <a:r>
              <a:rPr lang="en-US" b="1" u="sng" dirty="0"/>
              <a:t>THREATS</a:t>
            </a:r>
            <a:r>
              <a:rPr lang="en-US" dirty="0"/>
              <a:t>…</a:t>
            </a:r>
          </a:p>
          <a:p>
            <a:pPr marL="0" indent="0">
              <a:buNone/>
            </a:pPr>
            <a:endParaRPr lang="en-US" dirty="0"/>
          </a:p>
        </p:txBody>
      </p:sp>
      <p:sp>
        <p:nvSpPr>
          <p:cNvPr id="2" name="Rectangle 1">
            <a:extLst>
              <a:ext uri="{FF2B5EF4-FFF2-40B4-BE49-F238E27FC236}">
                <a16:creationId xmlns:a16="http://schemas.microsoft.com/office/drawing/2014/main" id="{780873D3-5964-47DF-853D-3DECF33B4957}"/>
              </a:ext>
            </a:extLst>
          </p:cNvPr>
          <p:cNvSpPr/>
          <p:nvPr/>
        </p:nvSpPr>
        <p:spPr>
          <a:xfrm>
            <a:off x="6653851" y="3724189"/>
            <a:ext cx="4612160" cy="461665"/>
          </a:xfrm>
          <a:prstGeom prst="rect">
            <a:avLst/>
          </a:prstGeom>
        </p:spPr>
        <p:txBody>
          <a:bodyPr wrap="none">
            <a:spAutoFit/>
          </a:bodyPr>
          <a:lstStyle/>
          <a:p>
            <a:r>
              <a:rPr lang="en-US" sz="2400" b="1" dirty="0"/>
              <a:t>not enough time on </a:t>
            </a:r>
            <a:r>
              <a:rPr lang="en-US" sz="2400" b="1" u="sng" dirty="0"/>
              <a:t>MITIGATIONS</a:t>
            </a:r>
            <a:r>
              <a:rPr lang="en-US" sz="2400" b="1" dirty="0"/>
              <a:t>!</a:t>
            </a:r>
          </a:p>
        </p:txBody>
      </p:sp>
    </p:spTree>
    <p:extLst>
      <p:ext uri="{BB962C8B-B14F-4D97-AF65-F5344CB8AC3E}">
        <p14:creationId xmlns:p14="http://schemas.microsoft.com/office/powerpoint/2010/main" val="293781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9A566F-049C-A446-826E-597FE46DD4AC}"/>
              </a:ext>
            </a:extLst>
          </p:cNvPr>
          <p:cNvPicPr>
            <a:picLocks noChangeAspect="1"/>
          </p:cNvPicPr>
          <p:nvPr/>
        </p:nvPicPr>
        <p:blipFill>
          <a:blip r:embed="rId3"/>
          <a:stretch>
            <a:fillRect/>
          </a:stretch>
        </p:blipFill>
        <p:spPr>
          <a:xfrm>
            <a:off x="4185138" y="2249796"/>
            <a:ext cx="6736862" cy="4157353"/>
          </a:xfrm>
          <a:prstGeom prst="rect">
            <a:avLst/>
          </a:prstGeom>
        </p:spPr>
      </p:pic>
      <p:sp>
        <p:nvSpPr>
          <p:cNvPr id="3" name="Title 1">
            <a:extLst>
              <a:ext uri="{FF2B5EF4-FFF2-40B4-BE49-F238E27FC236}">
                <a16:creationId xmlns:a16="http://schemas.microsoft.com/office/drawing/2014/main" id="{F49E24BD-ED78-4DB0-96F5-A4ED9E41F96A}"/>
              </a:ext>
            </a:extLst>
          </p:cNvPr>
          <p:cNvSpPr>
            <a:spLocks noGrp="1"/>
          </p:cNvSpPr>
          <p:nvPr>
            <p:ph type="title"/>
          </p:nvPr>
        </p:nvSpPr>
        <p:spPr>
          <a:xfrm>
            <a:off x="1141413" y="618518"/>
            <a:ext cx="9905998" cy="1478570"/>
          </a:xfrm>
        </p:spPr>
        <p:txBody>
          <a:bodyPr/>
          <a:lstStyle/>
          <a:p>
            <a:r>
              <a:rPr lang="en-US" b="1" dirty="0"/>
              <a:t>Messy data flow diagrams</a:t>
            </a:r>
          </a:p>
        </p:txBody>
      </p:sp>
      <p:sp>
        <p:nvSpPr>
          <p:cNvPr id="5" name="Title 1">
            <a:extLst>
              <a:ext uri="{FF2B5EF4-FFF2-40B4-BE49-F238E27FC236}">
                <a16:creationId xmlns:a16="http://schemas.microsoft.com/office/drawing/2014/main" id="{92662730-6D33-4D38-BFCF-22AD1BC985CB}"/>
              </a:ext>
            </a:extLst>
          </p:cNvPr>
          <p:cNvSpPr txBox="1">
            <a:spLocks/>
          </p:cNvSpPr>
          <p:nvPr/>
        </p:nvSpPr>
        <p:spPr>
          <a:xfrm>
            <a:off x="650364" y="2602159"/>
            <a:ext cx="3130328" cy="1653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Vague trust boundaries</a:t>
            </a:r>
          </a:p>
        </p:txBody>
      </p:sp>
      <p:cxnSp>
        <p:nvCxnSpPr>
          <p:cNvPr id="6" name="Straight Arrow Connector 5">
            <a:extLst>
              <a:ext uri="{FF2B5EF4-FFF2-40B4-BE49-F238E27FC236}">
                <a16:creationId xmlns:a16="http://schemas.microsoft.com/office/drawing/2014/main" id="{16FCD265-CE1A-4A59-939B-C3DC0004230C}"/>
              </a:ext>
            </a:extLst>
          </p:cNvPr>
          <p:cNvCxnSpPr>
            <a:cxnSpLocks/>
          </p:cNvCxnSpPr>
          <p:nvPr/>
        </p:nvCxnSpPr>
        <p:spPr>
          <a:xfrm flipV="1">
            <a:off x="3077308" y="2813538"/>
            <a:ext cx="2409092" cy="35169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59C0752-7E03-450E-BD93-D1629C3159CA}"/>
              </a:ext>
            </a:extLst>
          </p:cNvPr>
          <p:cNvSpPr txBox="1">
            <a:spLocks/>
          </p:cNvSpPr>
          <p:nvPr/>
        </p:nvSpPr>
        <p:spPr>
          <a:xfrm>
            <a:off x="1054810" y="4328472"/>
            <a:ext cx="2725882" cy="16536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Request / response issues</a:t>
            </a:r>
          </a:p>
        </p:txBody>
      </p:sp>
      <p:cxnSp>
        <p:nvCxnSpPr>
          <p:cNvPr id="9" name="Straight Arrow Connector 8">
            <a:extLst>
              <a:ext uri="{FF2B5EF4-FFF2-40B4-BE49-F238E27FC236}">
                <a16:creationId xmlns:a16="http://schemas.microsoft.com/office/drawing/2014/main" id="{44D1562F-EA56-4433-9C5E-02C33D41DCE7}"/>
              </a:ext>
            </a:extLst>
          </p:cNvPr>
          <p:cNvCxnSpPr>
            <a:cxnSpLocks/>
          </p:cNvCxnSpPr>
          <p:nvPr/>
        </p:nvCxnSpPr>
        <p:spPr>
          <a:xfrm>
            <a:off x="3229708" y="5030894"/>
            <a:ext cx="468336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366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B8E2-11CC-8541-8CB6-E94621E615D1}"/>
              </a:ext>
            </a:extLst>
          </p:cNvPr>
          <p:cNvSpPr>
            <a:spLocks noGrp="1"/>
          </p:cNvSpPr>
          <p:nvPr>
            <p:ph type="title"/>
          </p:nvPr>
        </p:nvSpPr>
        <p:spPr>
          <a:xfrm>
            <a:off x="8860250" y="341254"/>
            <a:ext cx="3130328" cy="3166404"/>
          </a:xfrm>
        </p:spPr>
        <p:txBody>
          <a:bodyPr>
            <a:normAutofit/>
          </a:bodyPr>
          <a:lstStyle/>
          <a:p>
            <a:r>
              <a:rPr lang="en-US" sz="4400" dirty="0"/>
              <a:t>Does this reflect the design?</a:t>
            </a:r>
          </a:p>
        </p:txBody>
      </p:sp>
      <p:pic>
        <p:nvPicPr>
          <p:cNvPr id="4" name="Picture 3">
            <a:extLst>
              <a:ext uri="{FF2B5EF4-FFF2-40B4-BE49-F238E27FC236}">
                <a16:creationId xmlns:a16="http://schemas.microsoft.com/office/drawing/2014/main" id="{580C796F-C9CF-294F-A377-B5733BC93A58}"/>
              </a:ext>
            </a:extLst>
          </p:cNvPr>
          <p:cNvPicPr>
            <a:picLocks noChangeAspect="1"/>
          </p:cNvPicPr>
          <p:nvPr/>
        </p:nvPicPr>
        <p:blipFill>
          <a:blip r:embed="rId3"/>
          <a:stretch>
            <a:fillRect/>
          </a:stretch>
        </p:blipFill>
        <p:spPr>
          <a:xfrm>
            <a:off x="1766586" y="266700"/>
            <a:ext cx="4397285" cy="4619932"/>
          </a:xfrm>
          <a:prstGeom prst="rect">
            <a:avLst/>
          </a:prstGeom>
        </p:spPr>
      </p:pic>
      <p:sp>
        <p:nvSpPr>
          <p:cNvPr id="5" name="Title 1">
            <a:extLst>
              <a:ext uri="{FF2B5EF4-FFF2-40B4-BE49-F238E27FC236}">
                <a16:creationId xmlns:a16="http://schemas.microsoft.com/office/drawing/2014/main" id="{8348A7C1-125F-490D-BED5-F40B72AE92A6}"/>
              </a:ext>
            </a:extLst>
          </p:cNvPr>
          <p:cNvSpPr txBox="1">
            <a:spLocks/>
          </p:cNvSpPr>
          <p:nvPr/>
        </p:nvSpPr>
        <p:spPr>
          <a:xfrm>
            <a:off x="8649664" y="3070718"/>
            <a:ext cx="3130328" cy="3166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Requires a security expert to interpret</a:t>
            </a:r>
          </a:p>
        </p:txBody>
      </p:sp>
      <p:cxnSp>
        <p:nvCxnSpPr>
          <p:cNvPr id="6" name="Straight Arrow Connector 5">
            <a:extLst>
              <a:ext uri="{FF2B5EF4-FFF2-40B4-BE49-F238E27FC236}">
                <a16:creationId xmlns:a16="http://schemas.microsoft.com/office/drawing/2014/main" id="{DD443BEB-0BCB-413E-892C-4D8717722AD9}"/>
              </a:ext>
            </a:extLst>
          </p:cNvPr>
          <p:cNvCxnSpPr>
            <a:cxnSpLocks/>
          </p:cNvCxnSpPr>
          <p:nvPr/>
        </p:nvCxnSpPr>
        <p:spPr>
          <a:xfrm flipH="1">
            <a:off x="6050947" y="1995948"/>
            <a:ext cx="2719427" cy="11798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C48BE4D-0460-4F54-90F1-D56F10F0F32A}"/>
              </a:ext>
            </a:extLst>
          </p:cNvPr>
          <p:cNvSpPr/>
          <p:nvPr/>
        </p:nvSpPr>
        <p:spPr>
          <a:xfrm>
            <a:off x="1632088" y="5554604"/>
            <a:ext cx="6045438" cy="461665"/>
          </a:xfrm>
          <a:prstGeom prst="rect">
            <a:avLst/>
          </a:prstGeom>
        </p:spPr>
        <p:txBody>
          <a:bodyPr wrap="none">
            <a:spAutoFit/>
          </a:bodyPr>
          <a:lstStyle/>
          <a:p>
            <a:r>
              <a:rPr lang="en-US" sz="2400" dirty="0"/>
              <a:t>Hard to keep DFD and software design in synch</a:t>
            </a:r>
          </a:p>
        </p:txBody>
      </p:sp>
    </p:spTree>
    <p:extLst>
      <p:ext uri="{BB962C8B-B14F-4D97-AF65-F5344CB8AC3E}">
        <p14:creationId xmlns:p14="http://schemas.microsoft.com/office/powerpoint/2010/main" val="4078265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9373-1723-8F4B-A98D-2A6CB3E8A22D}"/>
              </a:ext>
            </a:extLst>
          </p:cNvPr>
          <p:cNvSpPr>
            <a:spLocks noGrp="1"/>
          </p:cNvSpPr>
          <p:nvPr>
            <p:ph type="title"/>
          </p:nvPr>
        </p:nvSpPr>
        <p:spPr>
          <a:xfrm>
            <a:off x="733090" y="1957923"/>
            <a:ext cx="2693986" cy="2425700"/>
          </a:xfrm>
        </p:spPr>
        <p:txBody>
          <a:bodyPr>
            <a:normAutofit/>
          </a:bodyPr>
          <a:lstStyle/>
          <a:p>
            <a:r>
              <a:rPr lang="en-US" dirty="0"/>
              <a:t>All the demands of your </a:t>
            </a:r>
            <a:r>
              <a:rPr lang="en-US" b="1" u="sng" dirty="0"/>
              <a:t>time</a:t>
            </a:r>
          </a:p>
        </p:txBody>
      </p:sp>
      <p:pic>
        <p:nvPicPr>
          <p:cNvPr id="4" name="Picture 3">
            <a:extLst>
              <a:ext uri="{FF2B5EF4-FFF2-40B4-BE49-F238E27FC236}">
                <a16:creationId xmlns:a16="http://schemas.microsoft.com/office/drawing/2014/main" id="{EAC59ED7-DF1C-BB48-AE26-8959E822A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81281" y="72482"/>
            <a:ext cx="2603500" cy="1497904"/>
          </a:xfrm>
          <a:prstGeom prst="rect">
            <a:avLst/>
          </a:prstGeom>
        </p:spPr>
      </p:pic>
      <p:pic>
        <p:nvPicPr>
          <p:cNvPr id="6" name="Picture 5">
            <a:extLst>
              <a:ext uri="{FF2B5EF4-FFF2-40B4-BE49-F238E27FC236}">
                <a16:creationId xmlns:a16="http://schemas.microsoft.com/office/drawing/2014/main" id="{65F1558C-5F01-E94A-94E1-D470766298E2}"/>
              </a:ext>
            </a:extLst>
          </p:cNvPr>
          <p:cNvPicPr>
            <a:picLocks noChangeAspect="1"/>
          </p:cNvPicPr>
          <p:nvPr/>
        </p:nvPicPr>
        <p:blipFill>
          <a:blip r:embed="rId3"/>
          <a:stretch>
            <a:fillRect/>
          </a:stretch>
        </p:blipFill>
        <p:spPr>
          <a:xfrm>
            <a:off x="3238499" y="177800"/>
            <a:ext cx="5613400" cy="6502400"/>
          </a:xfrm>
          <a:prstGeom prst="rect">
            <a:avLst/>
          </a:prstGeom>
        </p:spPr>
      </p:pic>
      <p:pic>
        <p:nvPicPr>
          <p:cNvPr id="7" name="Picture 6">
            <a:extLst>
              <a:ext uri="{FF2B5EF4-FFF2-40B4-BE49-F238E27FC236}">
                <a16:creationId xmlns:a16="http://schemas.microsoft.com/office/drawing/2014/main" id="{2749836C-2CD3-8D43-B00C-882371A601FA}"/>
              </a:ext>
            </a:extLst>
          </p:cNvPr>
          <p:cNvPicPr>
            <a:picLocks noChangeAspect="1"/>
          </p:cNvPicPr>
          <p:nvPr/>
        </p:nvPicPr>
        <p:blipFill>
          <a:blip r:embed="rId4">
            <a:lum bright="70000" contrast="-70000"/>
          </a:blip>
          <a:stretch>
            <a:fillRect/>
          </a:stretch>
        </p:blipFill>
        <p:spPr>
          <a:xfrm>
            <a:off x="8760617" y="3863368"/>
            <a:ext cx="3251200" cy="3251200"/>
          </a:xfrm>
          <a:prstGeom prst="rect">
            <a:avLst/>
          </a:prstGeom>
        </p:spPr>
      </p:pic>
    </p:spTree>
    <p:extLst>
      <p:ext uri="{BB962C8B-B14F-4D97-AF65-F5344CB8AC3E}">
        <p14:creationId xmlns:p14="http://schemas.microsoft.com/office/powerpoint/2010/main" val="3690643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027F-B03A-9345-84C1-2A85CB4B07EE}"/>
              </a:ext>
            </a:extLst>
          </p:cNvPr>
          <p:cNvSpPr>
            <a:spLocks noGrp="1"/>
          </p:cNvSpPr>
          <p:nvPr>
            <p:ph type="title"/>
          </p:nvPr>
        </p:nvSpPr>
        <p:spPr>
          <a:xfrm>
            <a:off x="1141413" y="618518"/>
            <a:ext cx="9905998" cy="1095982"/>
          </a:xfrm>
        </p:spPr>
        <p:txBody>
          <a:bodyPr/>
          <a:lstStyle/>
          <a:p>
            <a:r>
              <a:rPr lang="en-US" dirty="0" err="1"/>
              <a:t>Oeh</a:t>
            </a:r>
            <a:r>
              <a:rPr lang="en-US" dirty="0"/>
              <a:t> </a:t>
            </a:r>
            <a:r>
              <a:rPr lang="en-US" dirty="0" err="1"/>
              <a:t>noez</a:t>
            </a:r>
            <a:r>
              <a:rPr lang="en-US" dirty="0"/>
              <a:t>!!!</a:t>
            </a:r>
          </a:p>
        </p:txBody>
      </p:sp>
      <p:pic>
        <p:nvPicPr>
          <p:cNvPr id="4" name="Picture 3">
            <a:extLst>
              <a:ext uri="{FF2B5EF4-FFF2-40B4-BE49-F238E27FC236}">
                <a16:creationId xmlns:a16="http://schemas.microsoft.com/office/drawing/2014/main" id="{99E277A9-994C-DE40-A4D0-64631B001972}"/>
              </a:ext>
            </a:extLst>
          </p:cNvPr>
          <p:cNvPicPr>
            <a:picLocks noChangeAspect="1"/>
          </p:cNvPicPr>
          <p:nvPr/>
        </p:nvPicPr>
        <p:blipFill>
          <a:blip r:embed="rId3"/>
          <a:stretch>
            <a:fillRect/>
          </a:stretch>
        </p:blipFill>
        <p:spPr>
          <a:xfrm>
            <a:off x="622300" y="1714500"/>
            <a:ext cx="7620000" cy="2540000"/>
          </a:xfrm>
          <a:prstGeom prst="rect">
            <a:avLst/>
          </a:prstGeom>
        </p:spPr>
      </p:pic>
      <p:pic>
        <p:nvPicPr>
          <p:cNvPr id="5" name="Picture 4">
            <a:extLst>
              <a:ext uri="{FF2B5EF4-FFF2-40B4-BE49-F238E27FC236}">
                <a16:creationId xmlns:a16="http://schemas.microsoft.com/office/drawing/2014/main" id="{B220A141-1769-2047-9F2F-20B19B081AFF}"/>
              </a:ext>
            </a:extLst>
          </p:cNvPr>
          <p:cNvPicPr>
            <a:picLocks noChangeAspect="1"/>
          </p:cNvPicPr>
          <p:nvPr/>
        </p:nvPicPr>
        <p:blipFill>
          <a:blip r:embed="rId4"/>
          <a:stretch>
            <a:fillRect/>
          </a:stretch>
        </p:blipFill>
        <p:spPr>
          <a:xfrm>
            <a:off x="5319712" y="1917700"/>
            <a:ext cx="6883400" cy="4394200"/>
          </a:xfrm>
          <a:prstGeom prst="rect">
            <a:avLst/>
          </a:prstGeom>
        </p:spPr>
      </p:pic>
      <p:sp>
        <p:nvSpPr>
          <p:cNvPr id="6" name="Rectangle 5">
            <a:extLst>
              <a:ext uri="{FF2B5EF4-FFF2-40B4-BE49-F238E27FC236}">
                <a16:creationId xmlns:a16="http://schemas.microsoft.com/office/drawing/2014/main" id="{2AEB0114-F680-FF43-958E-B463840BE894}"/>
              </a:ext>
            </a:extLst>
          </p:cNvPr>
          <p:cNvSpPr/>
          <p:nvPr/>
        </p:nvSpPr>
        <p:spPr>
          <a:xfrm>
            <a:off x="6426200" y="1714500"/>
            <a:ext cx="1816100" cy="406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SPRINT!!!</a:t>
            </a:r>
          </a:p>
        </p:txBody>
      </p:sp>
      <p:sp>
        <p:nvSpPr>
          <p:cNvPr id="3" name="Rectangle 2">
            <a:extLst>
              <a:ext uri="{FF2B5EF4-FFF2-40B4-BE49-F238E27FC236}">
                <a16:creationId xmlns:a16="http://schemas.microsoft.com/office/drawing/2014/main" id="{7A662C04-9177-4935-B90F-1397DAE92956}"/>
              </a:ext>
            </a:extLst>
          </p:cNvPr>
          <p:cNvSpPr/>
          <p:nvPr/>
        </p:nvSpPr>
        <p:spPr>
          <a:xfrm>
            <a:off x="1608940" y="5229559"/>
            <a:ext cx="4377317" cy="1200329"/>
          </a:xfrm>
          <a:prstGeom prst="rect">
            <a:avLst/>
          </a:prstGeom>
        </p:spPr>
        <p:txBody>
          <a:bodyPr wrap="square">
            <a:spAutoFit/>
          </a:bodyPr>
          <a:lstStyle/>
          <a:p>
            <a:r>
              <a:rPr lang="en-US" sz="3600" dirty="0"/>
              <a:t>Too much time getting a </a:t>
            </a:r>
            <a:r>
              <a:rPr lang="en-US" sz="3600" b="1" u="sng" dirty="0"/>
              <a:t>complete</a:t>
            </a:r>
            <a:r>
              <a:rPr lang="en-US" sz="3600" dirty="0"/>
              <a:t> model</a:t>
            </a:r>
            <a:endParaRPr lang="en-US" dirty="0"/>
          </a:p>
        </p:txBody>
      </p:sp>
    </p:spTree>
    <p:extLst>
      <p:ext uri="{BB962C8B-B14F-4D97-AF65-F5344CB8AC3E}">
        <p14:creationId xmlns:p14="http://schemas.microsoft.com/office/powerpoint/2010/main" val="202661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D90C-701F-B341-9096-D21BAA295BB4}"/>
              </a:ext>
            </a:extLst>
          </p:cNvPr>
          <p:cNvSpPr>
            <a:spLocks noGrp="1"/>
          </p:cNvSpPr>
          <p:nvPr>
            <p:ph type="title"/>
          </p:nvPr>
        </p:nvSpPr>
        <p:spPr/>
        <p:txBody>
          <a:bodyPr/>
          <a:lstStyle/>
          <a:p>
            <a:r>
              <a:rPr lang="en-US" dirty="0"/>
              <a:t>License for use</a:t>
            </a:r>
          </a:p>
        </p:txBody>
      </p:sp>
      <p:sp>
        <p:nvSpPr>
          <p:cNvPr id="4" name="Rectangle 3">
            <a:extLst>
              <a:ext uri="{FF2B5EF4-FFF2-40B4-BE49-F238E27FC236}">
                <a16:creationId xmlns:a16="http://schemas.microsoft.com/office/drawing/2014/main" id="{74C51C36-B24C-7041-9409-559FF01EEE5B}"/>
              </a:ext>
            </a:extLst>
          </p:cNvPr>
          <p:cNvSpPr/>
          <p:nvPr/>
        </p:nvSpPr>
        <p:spPr>
          <a:xfrm>
            <a:off x="2096633" y="4445047"/>
            <a:ext cx="7995557" cy="1200329"/>
          </a:xfrm>
          <a:prstGeom prst="rect">
            <a:avLst/>
          </a:prstGeom>
        </p:spPr>
        <p:txBody>
          <a:bodyPr wrap="square">
            <a:spAutoFit/>
          </a:bodyPr>
          <a:lstStyle/>
          <a:p>
            <a:r>
              <a:rPr lang="en-US" dirty="0"/>
              <a:t>This work is licensed under the Creative Commons Attribution-</a:t>
            </a:r>
            <a:r>
              <a:rPr lang="en-US" dirty="0" err="1"/>
              <a:t>NonCommercial</a:t>
            </a:r>
            <a:r>
              <a:rPr lang="en-US" dirty="0"/>
              <a:t>-</a:t>
            </a:r>
            <a:r>
              <a:rPr lang="en-US" dirty="0" err="1"/>
              <a:t>ShareAlike</a:t>
            </a:r>
            <a:r>
              <a:rPr lang="en-US" dirty="0"/>
              <a:t> 4.0 International License. To view a copy of this license, visit http://</a:t>
            </a:r>
            <a:r>
              <a:rPr lang="en-US" dirty="0" err="1"/>
              <a:t>creativecommons.org</a:t>
            </a:r>
            <a:r>
              <a:rPr lang="en-US" dirty="0"/>
              <a:t>/licenses/by-</a:t>
            </a:r>
            <a:r>
              <a:rPr lang="en-US" dirty="0" err="1"/>
              <a:t>nc</a:t>
            </a:r>
            <a:r>
              <a:rPr lang="en-US" dirty="0"/>
              <a:t>-</a:t>
            </a:r>
            <a:r>
              <a:rPr lang="en-US" dirty="0" err="1"/>
              <a:t>sa</a:t>
            </a:r>
            <a:r>
              <a:rPr lang="en-US" dirty="0"/>
              <a:t>/4.0/ or send a letter to Creative Commons, PO Box 1866, Mountain View, CA 94042, USA.</a:t>
            </a:r>
          </a:p>
        </p:txBody>
      </p:sp>
      <p:pic>
        <p:nvPicPr>
          <p:cNvPr id="5" name="Picture 4">
            <a:hlinkClick r:id="rId2"/>
            <a:extLst>
              <a:ext uri="{FF2B5EF4-FFF2-40B4-BE49-F238E27FC236}">
                <a16:creationId xmlns:a16="http://schemas.microsoft.com/office/drawing/2014/main" id="{69EA65A2-402F-9347-9AF7-7B1838399596}"/>
              </a:ext>
            </a:extLst>
          </p:cNvPr>
          <p:cNvPicPr>
            <a:picLocks noChangeAspect="1"/>
          </p:cNvPicPr>
          <p:nvPr/>
        </p:nvPicPr>
        <p:blipFill>
          <a:blip r:embed="rId3"/>
          <a:stretch>
            <a:fillRect/>
          </a:stretch>
        </p:blipFill>
        <p:spPr>
          <a:xfrm>
            <a:off x="5046254" y="3513364"/>
            <a:ext cx="2099492" cy="715736"/>
          </a:xfrm>
          <a:prstGeom prst="rect">
            <a:avLst/>
          </a:prstGeom>
        </p:spPr>
      </p:pic>
      <p:sp>
        <p:nvSpPr>
          <p:cNvPr id="6" name="Rectangle 5">
            <a:extLst>
              <a:ext uri="{FF2B5EF4-FFF2-40B4-BE49-F238E27FC236}">
                <a16:creationId xmlns:a16="http://schemas.microsoft.com/office/drawing/2014/main" id="{FC5F0670-425D-8A44-97A4-F3E3D628A1E7}"/>
              </a:ext>
            </a:extLst>
          </p:cNvPr>
          <p:cNvSpPr/>
          <p:nvPr/>
        </p:nvSpPr>
        <p:spPr>
          <a:xfrm>
            <a:off x="3127348" y="5861323"/>
            <a:ext cx="5934125" cy="369332"/>
          </a:xfrm>
          <a:prstGeom prst="rect">
            <a:avLst/>
          </a:prstGeom>
        </p:spPr>
        <p:txBody>
          <a:bodyPr wrap="none">
            <a:spAutoFit/>
          </a:bodyPr>
          <a:lstStyle/>
          <a:p>
            <a:r>
              <a:rPr lang="en-US" dirty="0"/>
              <a:t>https://</a:t>
            </a:r>
            <a:r>
              <a:rPr lang="en-US" dirty="0" err="1"/>
              <a:t>creativecommons.org</a:t>
            </a:r>
            <a:r>
              <a:rPr lang="en-US" dirty="0"/>
              <a:t>/licenses/by-</a:t>
            </a:r>
            <a:r>
              <a:rPr lang="en-US" dirty="0" err="1"/>
              <a:t>nc</a:t>
            </a:r>
            <a:r>
              <a:rPr lang="en-US" dirty="0"/>
              <a:t>-</a:t>
            </a:r>
            <a:r>
              <a:rPr lang="en-US" dirty="0" err="1"/>
              <a:t>sa</a:t>
            </a:r>
            <a:r>
              <a:rPr lang="en-US" dirty="0"/>
              <a:t>/4.0/</a:t>
            </a:r>
            <a:r>
              <a:rPr lang="en-US" dirty="0" err="1"/>
              <a:t>legalcode</a:t>
            </a:r>
            <a:endParaRPr lang="en-US" dirty="0"/>
          </a:p>
        </p:txBody>
      </p:sp>
    </p:spTree>
    <p:extLst>
      <p:ext uri="{BB962C8B-B14F-4D97-AF65-F5344CB8AC3E}">
        <p14:creationId xmlns:p14="http://schemas.microsoft.com/office/powerpoint/2010/main" val="372848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EF59-5C2E-40E5-A8AF-C85EB5C37532}"/>
              </a:ext>
            </a:extLst>
          </p:cNvPr>
          <p:cNvSpPr>
            <a:spLocks noGrp="1"/>
          </p:cNvSpPr>
          <p:nvPr>
            <p:ph type="title"/>
          </p:nvPr>
        </p:nvSpPr>
        <p:spPr/>
        <p:txBody>
          <a:bodyPr/>
          <a:lstStyle/>
          <a:p>
            <a:r>
              <a:rPr lang="en-US" dirty="0"/>
              <a:t>Solution… use Agile architecture!</a:t>
            </a:r>
          </a:p>
        </p:txBody>
      </p:sp>
      <p:sp>
        <p:nvSpPr>
          <p:cNvPr id="3" name="Content Placeholder 2">
            <a:extLst>
              <a:ext uri="{FF2B5EF4-FFF2-40B4-BE49-F238E27FC236}">
                <a16:creationId xmlns:a16="http://schemas.microsoft.com/office/drawing/2014/main" id="{2486F4AF-1D35-4F68-B866-A715CAECEA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751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1344613" y="339118"/>
            <a:ext cx="9905998" cy="1083282"/>
          </a:xfrm>
        </p:spPr>
        <p:txBody>
          <a:bodyPr/>
          <a:lstStyle/>
          <a:p>
            <a:r>
              <a:rPr lang="en-US" dirty="0"/>
              <a:t>use strategic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885309" y="4723583"/>
            <a:ext cx="7098106" cy="1958571"/>
          </a:xfrm>
        </p:spPr>
        <p:txBody>
          <a:bodyPr>
            <a:normAutofit lnSpcReduction="10000"/>
          </a:bodyPr>
          <a:lstStyle/>
          <a:p>
            <a:pPr lvl="1"/>
            <a:r>
              <a:rPr lang="en-US" dirty="0"/>
              <a:t>Intentional architecture</a:t>
            </a:r>
          </a:p>
          <a:p>
            <a:pPr lvl="2"/>
            <a:r>
              <a:rPr lang="en-US" b="1" u="sng" dirty="0"/>
              <a:t>Consistency</a:t>
            </a:r>
            <a:r>
              <a:rPr lang="en-US" dirty="0"/>
              <a:t> across changing environments</a:t>
            </a:r>
          </a:p>
          <a:p>
            <a:pPr lvl="2"/>
            <a:r>
              <a:rPr lang="en-US" dirty="0"/>
              <a:t>Enabling cross-team design</a:t>
            </a:r>
          </a:p>
          <a:p>
            <a:pPr lvl="2"/>
            <a:r>
              <a:rPr lang="en-US" dirty="0"/>
              <a:t>reduces inconsistencies</a:t>
            </a:r>
          </a:p>
          <a:p>
            <a:pPr lvl="2"/>
            <a:r>
              <a:rPr lang="en-US" dirty="0"/>
              <a:t>Maps business objectives to technical business </a:t>
            </a:r>
            <a:r>
              <a:rPr lang="en-US" b="1" u="sng" dirty="0"/>
              <a:t>requirements</a:t>
            </a:r>
          </a:p>
        </p:txBody>
      </p:sp>
      <p:pic>
        <p:nvPicPr>
          <p:cNvPr id="4" name="Picture 3">
            <a:extLst>
              <a:ext uri="{FF2B5EF4-FFF2-40B4-BE49-F238E27FC236}">
                <a16:creationId xmlns:a16="http://schemas.microsoft.com/office/drawing/2014/main" id="{17FF6327-38AD-0346-A497-6A75465DD209}"/>
              </a:ext>
            </a:extLst>
          </p:cNvPr>
          <p:cNvPicPr>
            <a:picLocks noChangeAspect="1"/>
          </p:cNvPicPr>
          <p:nvPr/>
        </p:nvPicPr>
        <p:blipFill>
          <a:blip r:embed="rId3"/>
          <a:stretch>
            <a:fillRect/>
          </a:stretch>
        </p:blipFill>
        <p:spPr>
          <a:xfrm>
            <a:off x="4455446" y="1783286"/>
            <a:ext cx="5778500" cy="2940297"/>
          </a:xfrm>
          <a:prstGeom prst="rect">
            <a:avLst/>
          </a:prstGeom>
        </p:spPr>
      </p:pic>
    </p:spTree>
    <p:extLst>
      <p:ext uri="{BB962C8B-B14F-4D97-AF65-F5344CB8AC3E}">
        <p14:creationId xmlns:p14="http://schemas.microsoft.com/office/powerpoint/2010/main" val="3826907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1575853" y="49495"/>
            <a:ext cx="8574528" cy="1199269"/>
          </a:xfrm>
        </p:spPr>
        <p:txBody>
          <a:bodyPr/>
          <a:lstStyle/>
          <a:p>
            <a:r>
              <a:rPr lang="en-US" dirty="0"/>
              <a:t>Agile Architecture in the teams</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791046" y="4771655"/>
            <a:ext cx="9788053" cy="2047123"/>
          </a:xfrm>
        </p:spPr>
        <p:txBody>
          <a:bodyPr>
            <a:normAutofit/>
          </a:bodyPr>
          <a:lstStyle/>
          <a:p>
            <a:pPr lvl="1"/>
            <a:r>
              <a:rPr lang="en-US" dirty="0"/>
              <a:t>Emergent design</a:t>
            </a:r>
          </a:p>
          <a:p>
            <a:pPr lvl="2"/>
            <a:r>
              <a:rPr lang="en-US" dirty="0"/>
              <a:t>Organically grown by team</a:t>
            </a:r>
          </a:p>
          <a:p>
            <a:pPr lvl="2"/>
            <a:r>
              <a:rPr lang="en-US" b="1" u="sng" dirty="0"/>
              <a:t>Continuous</a:t>
            </a:r>
            <a:r>
              <a:rPr lang="en-US" dirty="0"/>
              <a:t> Integration and </a:t>
            </a:r>
            <a:r>
              <a:rPr lang="en-US" b="1" u="sng" dirty="0"/>
              <a:t>Testing</a:t>
            </a:r>
            <a:r>
              <a:rPr lang="en-US" dirty="0"/>
              <a:t> steps</a:t>
            </a:r>
          </a:p>
          <a:p>
            <a:pPr lvl="2"/>
            <a:r>
              <a:rPr lang="en-US" dirty="0"/>
              <a:t>Use business technical </a:t>
            </a:r>
            <a:r>
              <a:rPr lang="en-US" b="1" u="sng" dirty="0"/>
              <a:t>requirements</a:t>
            </a:r>
            <a:r>
              <a:rPr lang="en-US" dirty="0"/>
              <a:t> mapped to Security Requirements (</a:t>
            </a:r>
            <a:r>
              <a:rPr lang="en-US" dirty="0" err="1"/>
              <a:t>OpenSAMM</a:t>
            </a:r>
            <a:r>
              <a:rPr lang="en-US" dirty="0"/>
              <a:t>)</a:t>
            </a:r>
          </a:p>
        </p:txBody>
      </p:sp>
      <p:pic>
        <p:nvPicPr>
          <p:cNvPr id="5" name="Picture 4">
            <a:extLst>
              <a:ext uri="{FF2B5EF4-FFF2-40B4-BE49-F238E27FC236}">
                <a16:creationId xmlns:a16="http://schemas.microsoft.com/office/drawing/2014/main" id="{C952E28F-8FA7-1241-8E5D-C219E63DE3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8942" y="1238491"/>
            <a:ext cx="6386261" cy="3725319"/>
          </a:xfrm>
          <a:prstGeom prst="rect">
            <a:avLst/>
          </a:prstGeom>
          <a:effectLst>
            <a:outerShdw blurRad="50800" dist="355600" dir="2700000" algn="tl" rotWithShape="0">
              <a:prstClr val="black">
                <a:alpha val="40000"/>
              </a:prstClr>
            </a:outerShdw>
          </a:effectLst>
        </p:spPr>
      </p:pic>
      <p:pic>
        <p:nvPicPr>
          <p:cNvPr id="4" name="Picture 3">
            <a:extLst>
              <a:ext uri="{FF2B5EF4-FFF2-40B4-BE49-F238E27FC236}">
                <a16:creationId xmlns:a16="http://schemas.microsoft.com/office/drawing/2014/main" id="{4BF2C4A5-DAC2-0E43-851A-CB22C4C65C2F}"/>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074526" y="3640580"/>
            <a:ext cx="1677847" cy="1677847"/>
          </a:xfrm>
          <a:prstGeom prst="rect">
            <a:avLst/>
          </a:prstGeom>
        </p:spPr>
      </p:pic>
      <p:sp>
        <p:nvSpPr>
          <p:cNvPr id="6" name="Oval 5">
            <a:extLst>
              <a:ext uri="{FF2B5EF4-FFF2-40B4-BE49-F238E27FC236}">
                <a16:creationId xmlns:a16="http://schemas.microsoft.com/office/drawing/2014/main" id="{29D355D2-3805-4891-B8D9-EC779841BFBA}"/>
              </a:ext>
            </a:extLst>
          </p:cNvPr>
          <p:cNvSpPr/>
          <p:nvPr/>
        </p:nvSpPr>
        <p:spPr>
          <a:xfrm>
            <a:off x="6896276" y="1105294"/>
            <a:ext cx="989613" cy="713969"/>
          </a:xfrm>
          <a:prstGeom prst="ellipse">
            <a:avLst/>
          </a:prstGeom>
          <a:noFill/>
          <a:ln w="1047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5322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5434-E9ED-47EB-BA9D-626B4A8C67D4}"/>
              </a:ext>
            </a:extLst>
          </p:cNvPr>
          <p:cNvSpPr>
            <a:spLocks noGrp="1"/>
          </p:cNvSpPr>
          <p:nvPr>
            <p:ph type="title"/>
          </p:nvPr>
        </p:nvSpPr>
        <p:spPr/>
        <p:txBody>
          <a:bodyPr/>
          <a:lstStyle/>
          <a:p>
            <a:r>
              <a:rPr lang="en-US" dirty="0" err="1"/>
              <a:t>Opensamm</a:t>
            </a:r>
            <a:endParaRPr lang="en-US" dirty="0"/>
          </a:p>
        </p:txBody>
      </p:sp>
      <p:pic>
        <p:nvPicPr>
          <p:cNvPr id="4" name="Picture 4" descr="http://docplayer.net/docs-images/18/844160/images/16-0.png">
            <a:extLst>
              <a:ext uri="{FF2B5EF4-FFF2-40B4-BE49-F238E27FC236}">
                <a16:creationId xmlns:a16="http://schemas.microsoft.com/office/drawing/2014/main" id="{E0465411-0FA4-4FB8-ABDA-0A4D7373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880655"/>
            <a:ext cx="8102600" cy="45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37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795-75D5-6248-A37B-EC0289471AF8}"/>
              </a:ext>
            </a:extLst>
          </p:cNvPr>
          <p:cNvSpPr>
            <a:spLocks noGrp="1"/>
          </p:cNvSpPr>
          <p:nvPr>
            <p:ph type="title"/>
          </p:nvPr>
        </p:nvSpPr>
        <p:spPr/>
        <p:txBody>
          <a:bodyPr/>
          <a:lstStyle/>
          <a:p>
            <a:r>
              <a:rPr lang="en-US" dirty="0"/>
              <a:t>Quick review of rapid prototyping</a:t>
            </a:r>
          </a:p>
        </p:txBody>
      </p:sp>
      <p:sp>
        <p:nvSpPr>
          <p:cNvPr id="3" name="Content Placeholder 2">
            <a:extLst>
              <a:ext uri="{FF2B5EF4-FFF2-40B4-BE49-F238E27FC236}">
                <a16:creationId xmlns:a16="http://schemas.microsoft.com/office/drawing/2014/main" id="{628843F7-9239-E14F-B87D-FB9694711970}"/>
              </a:ext>
            </a:extLst>
          </p:cNvPr>
          <p:cNvSpPr>
            <a:spLocks noGrp="1"/>
          </p:cNvSpPr>
          <p:nvPr>
            <p:ph idx="1"/>
          </p:nvPr>
        </p:nvSpPr>
        <p:spPr/>
        <p:txBody>
          <a:bodyPr>
            <a:normAutofit/>
          </a:bodyPr>
          <a:lstStyle/>
          <a:p>
            <a:pPr lvl="1"/>
            <a:r>
              <a:rPr lang="en-US" dirty="0"/>
              <a:t>Identify basic requirements</a:t>
            </a:r>
          </a:p>
          <a:p>
            <a:pPr lvl="1"/>
            <a:r>
              <a:rPr lang="en-GB" dirty="0"/>
              <a:t>Conceptual Design</a:t>
            </a:r>
          </a:p>
          <a:p>
            <a:pPr lvl="1"/>
            <a:r>
              <a:rPr lang="en-US" dirty="0"/>
              <a:t>test the prototype and provide feedback</a:t>
            </a:r>
            <a:endParaRPr lang="en-GB" dirty="0"/>
          </a:p>
          <a:p>
            <a:pPr lvl="1"/>
            <a:r>
              <a:rPr lang="en-US" dirty="0"/>
              <a:t>Revise and enhance</a:t>
            </a:r>
          </a:p>
        </p:txBody>
      </p:sp>
      <p:pic>
        <p:nvPicPr>
          <p:cNvPr id="4098" name="Picture 2" descr="Architecture work, blueprint, product design, prototyping ...">
            <a:extLst>
              <a:ext uri="{FF2B5EF4-FFF2-40B4-BE49-F238E27FC236}">
                <a16:creationId xmlns:a16="http://schemas.microsoft.com/office/drawing/2014/main" id="{94248F80-BA4D-4662-9A4C-909884025C1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27491" y="309014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17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p:txBody>
          <a:bodyPr/>
          <a:lstStyle/>
          <a:p>
            <a:r>
              <a:rPr lang="en-US" dirty="0"/>
              <a:t>Rapid </a:t>
            </a:r>
            <a:r>
              <a:rPr lang="en-US" b="1" dirty="0"/>
              <a:t>Threat model </a:t>
            </a:r>
            <a:r>
              <a:rPr lang="en-US" dirty="0"/>
              <a:t>prototyping (RTMP)</a:t>
            </a:r>
            <a:endParaRPr lang="en-US" u="sng" dirty="0"/>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6094411" y="2249487"/>
            <a:ext cx="4953000" cy="3808413"/>
          </a:xfrm>
        </p:spPr>
        <p:txBody>
          <a:bodyPr>
            <a:normAutofit/>
          </a:bodyPr>
          <a:lstStyle/>
          <a:p>
            <a:r>
              <a:rPr lang="en-US" dirty="0"/>
              <a:t>CONSISTENT framework</a:t>
            </a:r>
          </a:p>
          <a:p>
            <a:r>
              <a:rPr lang="en-US" dirty="0"/>
              <a:t>REPEATABLE process</a:t>
            </a:r>
          </a:p>
          <a:p>
            <a:r>
              <a:rPr lang="en-US" dirty="0"/>
              <a:t>MEASURABLE data</a:t>
            </a:r>
          </a:p>
          <a:p>
            <a:pPr marL="0" indent="0">
              <a:buNone/>
            </a:pPr>
            <a:endParaRPr lang="en-US" dirty="0"/>
          </a:p>
          <a:p>
            <a:pPr marL="0" indent="0">
              <a:buNone/>
            </a:pPr>
            <a:r>
              <a:rPr lang="en-US" dirty="0"/>
              <a:t>For CI/CD &amp; DevOps</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2511" y="1810544"/>
            <a:ext cx="4064000" cy="4064000"/>
          </a:xfrm>
          <a:prstGeom prst="rect">
            <a:avLst/>
          </a:prstGeom>
        </p:spPr>
      </p:pic>
    </p:spTree>
    <p:extLst>
      <p:ext uri="{BB962C8B-B14F-4D97-AF65-F5344CB8AC3E}">
        <p14:creationId xmlns:p14="http://schemas.microsoft.com/office/powerpoint/2010/main" val="43837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p:txBody>
          <a:bodyPr/>
          <a:lstStyle/>
          <a:p>
            <a:r>
              <a:rPr lang="en-US" dirty="0"/>
              <a:t>Rapid </a:t>
            </a:r>
            <a:r>
              <a:rPr lang="en-US" b="1" dirty="0"/>
              <a:t>Threat model </a:t>
            </a:r>
            <a:r>
              <a:rPr lang="en-US" dirty="0"/>
              <a:t>prototyping - purpose</a:t>
            </a:r>
            <a:endParaRPr lang="en-US" u="sng" dirty="0"/>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6094411" y="2249487"/>
            <a:ext cx="4953000" cy="3808413"/>
          </a:xfrm>
        </p:spPr>
        <p:txBody>
          <a:bodyPr>
            <a:normAutofit/>
          </a:bodyPr>
          <a:lstStyle/>
          <a:p>
            <a:r>
              <a:rPr lang="en-US" dirty="0"/>
              <a:t>Start the conversation</a:t>
            </a:r>
          </a:p>
          <a:p>
            <a:r>
              <a:rPr lang="en-US" dirty="0"/>
              <a:t>80/20 rule</a:t>
            </a:r>
          </a:p>
          <a:p>
            <a:r>
              <a:rPr lang="en-US" dirty="0"/>
              <a:t>Just-enough information</a:t>
            </a:r>
          </a:p>
          <a:p>
            <a:r>
              <a:rPr lang="en-US" dirty="0"/>
              <a:t>Not comprehensive… initially</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2511" y="1810544"/>
            <a:ext cx="4064000" cy="4064000"/>
          </a:xfrm>
          <a:prstGeom prst="rect">
            <a:avLst/>
          </a:prstGeom>
        </p:spPr>
      </p:pic>
    </p:spTree>
    <p:extLst>
      <p:ext uri="{BB962C8B-B14F-4D97-AF65-F5344CB8AC3E}">
        <p14:creationId xmlns:p14="http://schemas.microsoft.com/office/powerpoint/2010/main" val="61057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a:xfrm>
            <a:off x="1141412" y="618518"/>
            <a:ext cx="10186987" cy="1478570"/>
          </a:xfrm>
        </p:spPr>
        <p:txBody>
          <a:bodyPr>
            <a:normAutofit/>
          </a:bodyPr>
          <a:lstStyle/>
          <a:p>
            <a:r>
              <a:rPr lang="en-US" sz="3200" b="1" dirty="0"/>
              <a:t>Let’s break it down by </a:t>
            </a:r>
            <a:r>
              <a:rPr lang="en-US" sz="3200" b="1" dirty="0" err="1"/>
              <a:t>devops</a:t>
            </a:r>
            <a:r>
              <a:rPr lang="en-US" sz="3200" b="1" dirty="0"/>
              <a:t> steps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Tree>
    <p:extLst>
      <p:ext uri="{BB962C8B-B14F-4D97-AF65-F5344CB8AC3E}">
        <p14:creationId xmlns:p14="http://schemas.microsoft.com/office/powerpoint/2010/main" val="77596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normAutofit/>
          </a:bodyPr>
          <a:lstStyle/>
          <a:p>
            <a:pPr algn="ctr"/>
            <a:r>
              <a:rPr lang="en-US" sz="2000" dirty="0"/>
              <a:t>Use a common security framework</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16413318">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AA3AC32-DBF9-294D-A82C-1EECB72DDFE0}"/>
              </a:ext>
            </a:extLst>
          </p:cNvPr>
          <p:cNvSpPr txBox="1">
            <a:spLocks/>
          </p:cNvSpPr>
          <p:nvPr/>
        </p:nvSpPr>
        <p:spPr>
          <a:xfrm>
            <a:off x="1143001" y="537943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000" dirty="0"/>
              <a:t>to communicate issues across groups</a:t>
            </a:r>
          </a:p>
        </p:txBody>
      </p:sp>
    </p:spTree>
    <p:extLst>
      <p:ext uri="{BB962C8B-B14F-4D97-AF65-F5344CB8AC3E}">
        <p14:creationId xmlns:p14="http://schemas.microsoft.com/office/powerpoint/2010/main" val="126718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1A3C4-F9D6-1741-A643-8CCCE9D450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200" y="965200"/>
            <a:ext cx="6959600" cy="5219700"/>
          </a:xfrm>
          <a:prstGeom prst="rect">
            <a:avLst/>
          </a:prstGeom>
        </p:spPr>
      </p:pic>
    </p:spTree>
    <p:extLst>
      <p:ext uri="{BB962C8B-B14F-4D97-AF65-F5344CB8AC3E}">
        <p14:creationId xmlns:p14="http://schemas.microsoft.com/office/powerpoint/2010/main" val="344816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DEB1-8ACA-AB49-8A0A-8D9AD9099A77}"/>
              </a:ext>
            </a:extLst>
          </p:cNvPr>
          <p:cNvSpPr>
            <a:spLocks noGrp="1"/>
          </p:cNvSpPr>
          <p:nvPr>
            <p:ph type="title"/>
          </p:nvPr>
        </p:nvSpPr>
        <p:spPr/>
        <p:txBody>
          <a:bodyPr/>
          <a:lstStyle/>
          <a:p>
            <a:r>
              <a:rPr lang="en-US" dirty="0"/>
              <a:t>Who is this guy?!?</a:t>
            </a:r>
          </a:p>
        </p:txBody>
      </p:sp>
      <p:sp>
        <p:nvSpPr>
          <p:cNvPr id="5" name="Content Placeholder 4">
            <a:extLst>
              <a:ext uri="{FF2B5EF4-FFF2-40B4-BE49-F238E27FC236}">
                <a16:creationId xmlns:a16="http://schemas.microsoft.com/office/drawing/2014/main" id="{39B6FC79-C411-0B4C-BA1F-E636E6C81D3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9374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1A3C4-F9D6-1741-A643-8CCCE9D450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200" y="965200"/>
            <a:ext cx="6959600" cy="5219700"/>
          </a:xfrm>
          <a:prstGeom prst="rect">
            <a:avLst/>
          </a:prstGeom>
        </p:spPr>
      </p:pic>
      <p:sp>
        <p:nvSpPr>
          <p:cNvPr id="5" name="Rectangle 4">
            <a:extLst>
              <a:ext uri="{FF2B5EF4-FFF2-40B4-BE49-F238E27FC236}">
                <a16:creationId xmlns:a16="http://schemas.microsoft.com/office/drawing/2014/main" id="{0030F56E-6698-B448-9CCA-5E9A7B4ACB7D}"/>
              </a:ext>
            </a:extLst>
          </p:cNvPr>
          <p:cNvSpPr/>
          <p:nvPr/>
        </p:nvSpPr>
        <p:spPr>
          <a:xfrm rot="21126699">
            <a:off x="5987554" y="3468061"/>
            <a:ext cx="3326523" cy="406400"/>
          </a:xfrm>
          <a:prstGeom prst="rect">
            <a:avLst/>
          </a:prstGeom>
          <a:solidFill>
            <a:schemeClr val="accent2">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AUTHENTICATION ~ INTEGRITY</a:t>
            </a:r>
          </a:p>
        </p:txBody>
      </p:sp>
    </p:spTree>
    <p:extLst>
      <p:ext uri="{BB962C8B-B14F-4D97-AF65-F5344CB8AC3E}">
        <p14:creationId xmlns:p14="http://schemas.microsoft.com/office/powerpoint/2010/main" val="211675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normAutofit/>
          </a:bodyPr>
          <a:lstStyle/>
          <a:p>
            <a:r>
              <a:rPr lang="en-US" sz="3200" dirty="0"/>
              <a:t>Build on a current context or process diagram </a:t>
            </a:r>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438155" y="2763441"/>
            <a:ext cx="2419346" cy="20117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dirty="0"/>
              <a:t>Model Storming </a:t>
            </a:r>
            <a:r>
              <a:rPr lang="en-US" dirty="0"/>
              <a:t>to adapt new requirements</a:t>
            </a: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1617663" y="5711586"/>
            <a:ext cx="3238500"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No data duplication</a:t>
            </a:r>
          </a:p>
        </p:txBody>
      </p:sp>
      <p:sp>
        <p:nvSpPr>
          <p:cNvPr id="9" name="Content Placeholder 2">
            <a:extLst>
              <a:ext uri="{FF2B5EF4-FFF2-40B4-BE49-F238E27FC236}">
                <a16:creationId xmlns:a16="http://schemas.microsoft.com/office/drawing/2014/main" id="{244E6478-0A15-B24F-85E2-A2FC8EB04035}"/>
              </a:ext>
            </a:extLst>
          </p:cNvPr>
          <p:cNvSpPr txBox="1">
            <a:spLocks/>
          </p:cNvSpPr>
          <p:nvPr/>
        </p:nvSpPr>
        <p:spPr>
          <a:xfrm>
            <a:off x="6602937" y="5711586"/>
            <a:ext cx="4444474" cy="98901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Save TM data in these diagrams </a:t>
            </a:r>
          </a:p>
          <a:p>
            <a:r>
              <a:rPr lang="en-US" dirty="0"/>
              <a:t>Run TM through process per diagram change</a:t>
            </a:r>
          </a:p>
        </p:txBody>
      </p:sp>
      <p:pic>
        <p:nvPicPr>
          <p:cNvPr id="11" name="Content Placeholder 5">
            <a:extLst>
              <a:ext uri="{FF2B5EF4-FFF2-40B4-BE49-F238E27FC236}">
                <a16:creationId xmlns:a16="http://schemas.microsoft.com/office/drawing/2014/main" id="{F9688627-E6E8-E941-A84A-EA182FF13B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12" name="Block Arc 11">
            <a:extLst>
              <a:ext uri="{FF2B5EF4-FFF2-40B4-BE49-F238E27FC236}">
                <a16:creationId xmlns:a16="http://schemas.microsoft.com/office/drawing/2014/main" id="{399E5011-CD49-CB40-8134-967A4B731E50}"/>
              </a:ext>
            </a:extLst>
          </p:cNvPr>
          <p:cNvSpPr/>
          <p:nvPr/>
        </p:nvSpPr>
        <p:spPr>
          <a:xfrm rot="16413318">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A8C2DCC-6542-DE4D-A7AC-C9592B78FCD5}"/>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9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p:txBody>
          <a:bodyPr/>
          <a:lstStyle/>
          <a:p>
            <a:r>
              <a:rPr lang="en-US" dirty="0"/>
              <a:t>Example diagram (REAL SYSTEM though)</a:t>
            </a:r>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42DE-C12C-0A44-8F18-71608A43BBF3}"/>
              </a:ext>
            </a:extLst>
          </p:cNvPr>
          <p:cNvSpPr>
            <a:spLocks noGrp="1"/>
          </p:cNvSpPr>
          <p:nvPr>
            <p:ph type="title"/>
          </p:nvPr>
        </p:nvSpPr>
        <p:spPr/>
        <p:txBody>
          <a:bodyPr/>
          <a:lstStyle/>
          <a:p>
            <a:r>
              <a:rPr lang="en-US" dirty="0"/>
              <a:t>Elevation of privilege / access control</a:t>
            </a:r>
          </a:p>
        </p:txBody>
      </p:sp>
      <p:pic>
        <p:nvPicPr>
          <p:cNvPr id="4" name="Picture 3">
            <a:extLst>
              <a:ext uri="{FF2B5EF4-FFF2-40B4-BE49-F238E27FC236}">
                <a16:creationId xmlns:a16="http://schemas.microsoft.com/office/drawing/2014/main" id="{EBB066D7-94A8-DA48-AF12-81D64CE8EE3B}"/>
              </a:ext>
            </a:extLst>
          </p:cNvPr>
          <p:cNvPicPr>
            <a:picLocks noChangeAspect="1"/>
          </p:cNvPicPr>
          <p:nvPr/>
        </p:nvPicPr>
        <p:blipFill>
          <a:blip r:embed="rId3">
            <a:duotone>
              <a:schemeClr val="bg2">
                <a:shade val="45000"/>
                <a:satMod val="135000"/>
              </a:schemeClr>
              <a:prstClr val="white"/>
            </a:duotone>
          </a:blip>
          <a:stretch>
            <a:fillRect/>
          </a:stretch>
        </p:blipFill>
        <p:spPr>
          <a:xfrm>
            <a:off x="0" y="2356104"/>
            <a:ext cx="12192000" cy="2145792"/>
          </a:xfrm>
          <a:prstGeom prst="rect">
            <a:avLst/>
          </a:prstGeom>
          <a:noFill/>
        </p:spPr>
      </p:pic>
      <p:sp>
        <p:nvSpPr>
          <p:cNvPr id="3" name="Donut 2">
            <a:extLst>
              <a:ext uri="{FF2B5EF4-FFF2-40B4-BE49-F238E27FC236}">
                <a16:creationId xmlns:a16="http://schemas.microsoft.com/office/drawing/2014/main" id="{8054D27D-628A-8248-94F7-17F606788ABA}"/>
              </a:ext>
            </a:extLst>
          </p:cNvPr>
          <p:cNvSpPr/>
          <p:nvPr/>
        </p:nvSpPr>
        <p:spPr>
          <a:xfrm>
            <a:off x="4876800" y="2565400"/>
            <a:ext cx="1536700" cy="1536700"/>
          </a:xfrm>
          <a:prstGeom prst="donut">
            <a:avLst>
              <a:gd name="adj" fmla="val 1163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2C2ABF49-34F7-7048-92A7-E53BE7D6FF6F}"/>
              </a:ext>
            </a:extLst>
          </p:cNvPr>
          <p:cNvSpPr/>
          <p:nvPr/>
        </p:nvSpPr>
        <p:spPr>
          <a:xfrm>
            <a:off x="4546600" y="4092194"/>
            <a:ext cx="2209800" cy="50520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66B20B68-2A61-4789-AFCC-67AAEBE5FA17}"/>
              </a:ext>
            </a:extLst>
          </p:cNvPr>
          <p:cNvSpPr txBox="1">
            <a:spLocks/>
          </p:cNvSpPr>
          <p:nvPr/>
        </p:nvSpPr>
        <p:spPr>
          <a:xfrm>
            <a:off x="1141413" y="4950547"/>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is the most dangerous!!!</a:t>
            </a:r>
          </a:p>
        </p:txBody>
      </p:sp>
    </p:spTree>
    <p:extLst>
      <p:ext uri="{BB962C8B-B14F-4D97-AF65-F5344CB8AC3E}">
        <p14:creationId xmlns:p14="http://schemas.microsoft.com/office/powerpoint/2010/main" val="4207736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a:xfrm>
            <a:off x="1446213" y="78550"/>
            <a:ext cx="9905998" cy="1139856"/>
          </a:xfrm>
        </p:spPr>
        <p:txBody>
          <a:bodyPr>
            <a:normAutofit/>
          </a:bodyPr>
          <a:lstStyle/>
          <a:p>
            <a:pPr algn="ctr"/>
            <a:r>
              <a:rPr lang="en-US" sz="3200" dirty="0"/>
              <a:t>Discover the Zones of Trust</a:t>
            </a:r>
            <a:endParaRPr lang="en-US" sz="3200" i="1" dirty="0"/>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10308015">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438155" y="2763441"/>
            <a:ext cx="2419346" cy="20117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Find Elevation of Privilege issues quickly</a:t>
            </a:r>
          </a:p>
        </p:txBody>
      </p:sp>
      <p:sp>
        <p:nvSpPr>
          <p:cNvPr id="9" name="Content Placeholder 2">
            <a:extLst>
              <a:ext uri="{FF2B5EF4-FFF2-40B4-BE49-F238E27FC236}">
                <a16:creationId xmlns:a16="http://schemas.microsoft.com/office/drawing/2014/main" id="{7CC7E547-7A4A-4D2E-850C-3AEFE87A8506}"/>
              </a:ext>
            </a:extLst>
          </p:cNvPr>
          <p:cNvSpPr txBox="1">
            <a:spLocks/>
          </p:cNvSpPr>
          <p:nvPr/>
        </p:nvSpPr>
        <p:spPr>
          <a:xfrm>
            <a:off x="3236913" y="5868987"/>
            <a:ext cx="5616377"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Think of it as measuring security impact</a:t>
            </a:r>
          </a:p>
        </p:txBody>
      </p:sp>
      <p:sp>
        <p:nvSpPr>
          <p:cNvPr id="10" name="Content Placeholder 2">
            <a:extLst>
              <a:ext uri="{FF2B5EF4-FFF2-40B4-BE49-F238E27FC236}">
                <a16:creationId xmlns:a16="http://schemas.microsoft.com/office/drawing/2014/main" id="{E1D2CDA7-7412-4526-9E65-A595038D6E59}"/>
              </a:ext>
            </a:extLst>
          </p:cNvPr>
          <p:cNvSpPr txBox="1">
            <a:spLocks/>
          </p:cNvSpPr>
          <p:nvPr/>
        </p:nvSpPr>
        <p:spPr>
          <a:xfrm>
            <a:off x="9166752" y="2477578"/>
            <a:ext cx="2419346" cy="20117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Most time should be spent on this</a:t>
            </a:r>
          </a:p>
        </p:txBody>
      </p:sp>
      <p:sp>
        <p:nvSpPr>
          <p:cNvPr id="11" name="Title 1">
            <a:extLst>
              <a:ext uri="{FF2B5EF4-FFF2-40B4-BE49-F238E27FC236}">
                <a16:creationId xmlns:a16="http://schemas.microsoft.com/office/drawing/2014/main" id="{4AB54739-B104-417C-B6B5-096220244794}"/>
              </a:ext>
            </a:extLst>
          </p:cNvPr>
          <p:cNvSpPr txBox="1">
            <a:spLocks/>
          </p:cNvSpPr>
          <p:nvPr/>
        </p:nvSpPr>
        <p:spPr>
          <a:xfrm>
            <a:off x="3236913" y="1487201"/>
            <a:ext cx="6665399" cy="7499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dirty="0"/>
              <a:t>ADD ZONES during sprint </a:t>
            </a:r>
            <a:r>
              <a:rPr lang="en-US" sz="3200" b="1" dirty="0"/>
              <a:t>0</a:t>
            </a:r>
            <a:r>
              <a:rPr lang="en-US" sz="2400" dirty="0"/>
              <a:t> or pre-sprint</a:t>
            </a:r>
          </a:p>
        </p:txBody>
      </p:sp>
    </p:spTree>
    <p:extLst>
      <p:ext uri="{BB962C8B-B14F-4D97-AF65-F5344CB8AC3E}">
        <p14:creationId xmlns:p14="http://schemas.microsoft.com/office/powerpoint/2010/main" val="2288982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E6F5-7E31-43BC-BDBB-D25D45F53E5C}"/>
              </a:ext>
            </a:extLst>
          </p:cNvPr>
          <p:cNvSpPr>
            <a:spLocks noGrp="1"/>
          </p:cNvSpPr>
          <p:nvPr>
            <p:ph type="title"/>
          </p:nvPr>
        </p:nvSpPr>
        <p:spPr/>
        <p:txBody>
          <a:bodyPr/>
          <a:lstStyle/>
          <a:p>
            <a:r>
              <a:rPr lang="en-US" dirty="0"/>
              <a:t>Guidance</a:t>
            </a:r>
          </a:p>
        </p:txBody>
      </p:sp>
      <p:sp>
        <p:nvSpPr>
          <p:cNvPr id="3" name="Content Placeholder 2">
            <a:extLst>
              <a:ext uri="{FF2B5EF4-FFF2-40B4-BE49-F238E27FC236}">
                <a16:creationId xmlns:a16="http://schemas.microsoft.com/office/drawing/2014/main" id="{0F64AEEA-F41D-4DB5-B0BD-71FA2A058028}"/>
              </a:ext>
            </a:extLst>
          </p:cNvPr>
          <p:cNvSpPr>
            <a:spLocks noGrp="1"/>
          </p:cNvSpPr>
          <p:nvPr>
            <p:ph idx="1"/>
          </p:nvPr>
        </p:nvSpPr>
        <p:spPr/>
        <p:txBody>
          <a:bodyPr/>
          <a:lstStyle/>
          <a:p>
            <a:r>
              <a:rPr lang="en-US" dirty="0"/>
              <a:t>Build Defense-In-Depth focused on the diagram  design</a:t>
            </a:r>
          </a:p>
          <a:p>
            <a:r>
              <a:rPr lang="en-US" dirty="0"/>
              <a:t>Any inbound communication is OUTSIDE diagram’s control</a:t>
            </a:r>
          </a:p>
          <a:p>
            <a:pPr lvl="1"/>
            <a:r>
              <a:rPr lang="en-US" dirty="0"/>
              <a:t>This includes internal communication</a:t>
            </a:r>
          </a:p>
          <a:p>
            <a:r>
              <a:rPr lang="en-US" dirty="0"/>
              <a:t>Zones </a:t>
            </a:r>
            <a:r>
              <a:rPr lang="en-US" i="1" dirty="0"/>
              <a:t>should</a:t>
            </a:r>
            <a:r>
              <a:rPr lang="en-US" dirty="0"/>
              <a:t> be valued between 0 - 9</a:t>
            </a:r>
          </a:p>
        </p:txBody>
      </p:sp>
    </p:spTree>
    <p:extLst>
      <p:ext uri="{BB962C8B-B14F-4D97-AF65-F5344CB8AC3E}">
        <p14:creationId xmlns:p14="http://schemas.microsoft.com/office/powerpoint/2010/main" val="1229350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313475"/>
            <a:ext cx="9905998" cy="1478570"/>
          </a:xfrm>
        </p:spPr>
        <p:txBody>
          <a:bodyPr/>
          <a:lstStyle/>
          <a:p>
            <a:pPr algn="ctr"/>
            <a:r>
              <a:rPr lang="en-US" dirty="0"/>
              <a:t>trust Rule – make entities outside control</a:t>
            </a:r>
            <a:br>
              <a:rPr lang="en-US" dirty="0"/>
            </a:br>
            <a:r>
              <a:rPr lang="en-US" dirty="0"/>
              <a:t>value of </a:t>
            </a:r>
            <a:r>
              <a:rPr lang="en-US" sz="4800" b="1" dirty="0"/>
              <a:t>0</a:t>
            </a:r>
            <a:endParaRPr lang="en-US" b="1"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D7EC54DF-4B83-45EC-A597-31DA72F29BE8}"/>
              </a:ext>
            </a:extLst>
          </p:cNvPr>
          <p:cNvSpPr/>
          <p:nvPr/>
        </p:nvSpPr>
        <p:spPr>
          <a:xfrm>
            <a:off x="1294621" y="2402577"/>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2" name="Oval 41">
            <a:extLst>
              <a:ext uri="{FF2B5EF4-FFF2-40B4-BE49-F238E27FC236}">
                <a16:creationId xmlns:a16="http://schemas.microsoft.com/office/drawing/2014/main" id="{D581C074-EEF1-4237-B758-FF4C7F1DC043}"/>
              </a:ext>
            </a:extLst>
          </p:cNvPr>
          <p:cNvSpPr/>
          <p:nvPr/>
        </p:nvSpPr>
        <p:spPr>
          <a:xfrm>
            <a:off x="1269294" y="3800565"/>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586969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313475"/>
            <a:ext cx="9905998" cy="1478570"/>
          </a:xfrm>
        </p:spPr>
        <p:txBody>
          <a:bodyPr>
            <a:normAutofit/>
          </a:bodyPr>
          <a:lstStyle/>
          <a:p>
            <a:pPr algn="ctr"/>
            <a:r>
              <a:rPr lang="en-US" dirty="0"/>
              <a:t>trust guidance – make entities where data hits the disk as the </a:t>
            </a:r>
            <a:r>
              <a:rPr lang="en-US" u="sng" dirty="0"/>
              <a:t>highest values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4" name="Oval 43">
            <a:extLst>
              <a:ext uri="{FF2B5EF4-FFF2-40B4-BE49-F238E27FC236}">
                <a16:creationId xmlns:a16="http://schemas.microsoft.com/office/drawing/2014/main" id="{49EE02E6-9293-4922-87DF-23B719E55841}"/>
              </a:ext>
            </a:extLst>
          </p:cNvPr>
          <p:cNvSpPr/>
          <p:nvPr/>
        </p:nvSpPr>
        <p:spPr>
          <a:xfrm>
            <a:off x="4889302" y="5231201"/>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5" name="Oval 44">
            <a:extLst>
              <a:ext uri="{FF2B5EF4-FFF2-40B4-BE49-F238E27FC236}">
                <a16:creationId xmlns:a16="http://schemas.microsoft.com/office/drawing/2014/main" id="{8F1629FD-72EE-417A-A7D0-294433BB9043}"/>
              </a:ext>
            </a:extLst>
          </p:cNvPr>
          <p:cNvSpPr/>
          <p:nvPr/>
        </p:nvSpPr>
        <p:spPr>
          <a:xfrm>
            <a:off x="6925670" y="1639589"/>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Oval 46">
            <a:extLst>
              <a:ext uri="{FF2B5EF4-FFF2-40B4-BE49-F238E27FC236}">
                <a16:creationId xmlns:a16="http://schemas.microsoft.com/office/drawing/2014/main" id="{1FD7BD7C-DD32-4EE3-B179-ABB9E7E7CC6B}"/>
              </a:ext>
            </a:extLst>
          </p:cNvPr>
          <p:cNvSpPr/>
          <p:nvPr/>
        </p:nvSpPr>
        <p:spPr>
          <a:xfrm>
            <a:off x="10007021" y="6236301"/>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963641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313475"/>
            <a:ext cx="9905998" cy="1478570"/>
          </a:xfrm>
        </p:spPr>
        <p:txBody>
          <a:bodyPr>
            <a:normAutofit/>
          </a:bodyPr>
          <a:lstStyle/>
          <a:p>
            <a:pPr algn="ctr"/>
            <a:r>
              <a:rPr lang="en-US" dirty="0"/>
              <a:t>trust guidance – boundary entities are usually </a:t>
            </a:r>
            <a:r>
              <a:rPr lang="en-US" sz="5400" b="1" dirty="0"/>
              <a:t>1</a:t>
            </a:r>
            <a:r>
              <a:rPr lang="en-US" dirty="0"/>
              <a:t> (low trust)</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50" name="Oval 49">
            <a:extLst>
              <a:ext uri="{FF2B5EF4-FFF2-40B4-BE49-F238E27FC236}">
                <a16:creationId xmlns:a16="http://schemas.microsoft.com/office/drawing/2014/main" id="{93D24E4C-943E-44B0-965E-EA6D0BC3A69E}"/>
              </a:ext>
            </a:extLst>
          </p:cNvPr>
          <p:cNvSpPr/>
          <p:nvPr/>
        </p:nvSpPr>
        <p:spPr>
          <a:xfrm>
            <a:off x="4095830" y="2169881"/>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Oval 50">
            <a:extLst>
              <a:ext uri="{FF2B5EF4-FFF2-40B4-BE49-F238E27FC236}">
                <a16:creationId xmlns:a16="http://schemas.microsoft.com/office/drawing/2014/main" id="{CA820CB8-2330-4B1E-993A-E5352F5C21C0}"/>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52" name="Oval 51">
            <a:extLst>
              <a:ext uri="{FF2B5EF4-FFF2-40B4-BE49-F238E27FC236}">
                <a16:creationId xmlns:a16="http://schemas.microsoft.com/office/drawing/2014/main" id="{DFBB8883-3D45-4466-9B87-1493863EAAF1}"/>
              </a:ext>
            </a:extLst>
          </p:cNvPr>
          <p:cNvSpPr/>
          <p:nvPr/>
        </p:nvSpPr>
        <p:spPr>
          <a:xfrm>
            <a:off x="2970467" y="2508827"/>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74484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313475"/>
            <a:ext cx="9905998" cy="1478570"/>
          </a:xfrm>
        </p:spPr>
        <p:txBody>
          <a:bodyPr>
            <a:normAutofit/>
          </a:bodyPr>
          <a:lstStyle/>
          <a:p>
            <a:pPr algn="ctr"/>
            <a:r>
              <a:rPr lang="en-US" dirty="0"/>
              <a:t>trust guidance – all the other entities will fall within the range</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5" name="Oval 44">
            <a:extLst>
              <a:ext uri="{FF2B5EF4-FFF2-40B4-BE49-F238E27FC236}">
                <a16:creationId xmlns:a16="http://schemas.microsoft.com/office/drawing/2014/main" id="{228F422E-4171-4278-B78A-F9CADE4F0B05}"/>
              </a:ext>
            </a:extLst>
          </p:cNvPr>
          <p:cNvSpPr/>
          <p:nvPr/>
        </p:nvSpPr>
        <p:spPr>
          <a:xfrm>
            <a:off x="5379197" y="3215534"/>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1" name="Oval 50">
            <a:extLst>
              <a:ext uri="{FF2B5EF4-FFF2-40B4-BE49-F238E27FC236}">
                <a16:creationId xmlns:a16="http://schemas.microsoft.com/office/drawing/2014/main" id="{DECEE485-648F-4878-B9A6-459F732244D6}"/>
              </a:ext>
            </a:extLst>
          </p:cNvPr>
          <p:cNvSpPr/>
          <p:nvPr/>
        </p:nvSpPr>
        <p:spPr>
          <a:xfrm>
            <a:off x="5545420" y="1834959"/>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3" name="Oval 52">
            <a:extLst>
              <a:ext uri="{FF2B5EF4-FFF2-40B4-BE49-F238E27FC236}">
                <a16:creationId xmlns:a16="http://schemas.microsoft.com/office/drawing/2014/main" id="{A04C7845-9012-46E1-A1EB-ED1CEC5BAC4D}"/>
              </a:ext>
            </a:extLst>
          </p:cNvPr>
          <p:cNvSpPr/>
          <p:nvPr/>
        </p:nvSpPr>
        <p:spPr>
          <a:xfrm>
            <a:off x="9062620" y="4212781"/>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6" name="Oval 55">
            <a:extLst>
              <a:ext uri="{FF2B5EF4-FFF2-40B4-BE49-F238E27FC236}">
                <a16:creationId xmlns:a16="http://schemas.microsoft.com/office/drawing/2014/main" id="{835819E7-B143-479D-8C79-180EBE0CAE44}"/>
              </a:ext>
            </a:extLst>
          </p:cNvPr>
          <p:cNvSpPr/>
          <p:nvPr/>
        </p:nvSpPr>
        <p:spPr>
          <a:xfrm>
            <a:off x="10584436" y="4349078"/>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8" name="Oval 57">
            <a:extLst>
              <a:ext uri="{FF2B5EF4-FFF2-40B4-BE49-F238E27FC236}">
                <a16:creationId xmlns:a16="http://schemas.microsoft.com/office/drawing/2014/main" id="{9EF409C0-B73E-40AC-B786-42F4CA051D61}"/>
              </a:ext>
            </a:extLst>
          </p:cNvPr>
          <p:cNvSpPr/>
          <p:nvPr/>
        </p:nvSpPr>
        <p:spPr>
          <a:xfrm>
            <a:off x="10479683" y="181272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0" name="Oval 59">
            <a:extLst>
              <a:ext uri="{FF2B5EF4-FFF2-40B4-BE49-F238E27FC236}">
                <a16:creationId xmlns:a16="http://schemas.microsoft.com/office/drawing/2014/main" id="{D7EA33F2-351B-47E7-8D58-A0F8B1F37E3A}"/>
              </a:ext>
            </a:extLst>
          </p:cNvPr>
          <p:cNvSpPr/>
          <p:nvPr/>
        </p:nvSpPr>
        <p:spPr>
          <a:xfrm>
            <a:off x="7350919" y="3371685"/>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1279500" y="5161926"/>
            <a:ext cx="2483629" cy="15566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Guide team with help from Security Champion</a:t>
            </a:r>
          </a:p>
        </p:txBody>
      </p:sp>
      <p:sp>
        <p:nvSpPr>
          <p:cNvPr id="63" name="Oval 62">
            <a:extLst>
              <a:ext uri="{FF2B5EF4-FFF2-40B4-BE49-F238E27FC236}">
                <a16:creationId xmlns:a16="http://schemas.microsoft.com/office/drawing/2014/main" id="{77DC67E9-5CF6-4705-8248-91B53A5D50C2}"/>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Tree>
    <p:extLst>
      <p:ext uri="{BB962C8B-B14F-4D97-AF65-F5344CB8AC3E}">
        <p14:creationId xmlns:p14="http://schemas.microsoft.com/office/powerpoint/2010/main" val="360871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C954-D29B-F34B-8D55-E104BB9AB747}"/>
              </a:ext>
            </a:extLst>
          </p:cNvPr>
          <p:cNvSpPr>
            <a:spLocks noGrp="1"/>
          </p:cNvSpPr>
          <p:nvPr>
            <p:ph type="title"/>
          </p:nvPr>
        </p:nvSpPr>
        <p:spPr>
          <a:xfrm>
            <a:off x="1141413" y="618518"/>
            <a:ext cx="2504612" cy="1478570"/>
          </a:xfrm>
        </p:spPr>
        <p:txBody>
          <a:bodyPr/>
          <a:lstStyle/>
          <a:p>
            <a:r>
              <a:rPr lang="en-US" dirty="0"/>
              <a:t>Ran around…</a:t>
            </a:r>
          </a:p>
        </p:txBody>
      </p:sp>
      <p:sp>
        <p:nvSpPr>
          <p:cNvPr id="3" name="Content Placeholder 2">
            <a:extLst>
              <a:ext uri="{FF2B5EF4-FFF2-40B4-BE49-F238E27FC236}">
                <a16:creationId xmlns:a16="http://schemas.microsoft.com/office/drawing/2014/main" id="{89293387-8084-A845-8902-0AAB854B0E46}"/>
              </a:ext>
            </a:extLst>
          </p:cNvPr>
          <p:cNvSpPr>
            <a:spLocks noGrp="1"/>
          </p:cNvSpPr>
          <p:nvPr>
            <p:ph idx="1"/>
          </p:nvPr>
        </p:nvSpPr>
        <p:spPr>
          <a:xfrm>
            <a:off x="8629591" y="2249487"/>
            <a:ext cx="2640011" cy="3541714"/>
          </a:xfrm>
        </p:spPr>
        <p:txBody>
          <a:bodyPr/>
          <a:lstStyle/>
          <a:p>
            <a:r>
              <a:rPr lang="en-US" dirty="0"/>
              <a:t>the world, being a developer in mid-late 90s</a:t>
            </a:r>
          </a:p>
          <a:p>
            <a:endParaRPr lang="en-US" dirty="0"/>
          </a:p>
        </p:txBody>
      </p:sp>
      <p:pic>
        <p:nvPicPr>
          <p:cNvPr id="4" name="Picture 3">
            <a:extLst>
              <a:ext uri="{FF2B5EF4-FFF2-40B4-BE49-F238E27FC236}">
                <a16:creationId xmlns:a16="http://schemas.microsoft.com/office/drawing/2014/main" id="{30DEDD8F-9853-6B43-9CE5-5FE4AD17F378}"/>
              </a:ext>
            </a:extLst>
          </p:cNvPr>
          <p:cNvPicPr>
            <a:picLocks noChangeAspect="1"/>
          </p:cNvPicPr>
          <p:nvPr/>
        </p:nvPicPr>
        <p:blipFill>
          <a:blip r:embed="rId2"/>
          <a:stretch>
            <a:fillRect/>
          </a:stretch>
        </p:blipFill>
        <p:spPr>
          <a:xfrm>
            <a:off x="3784600" y="177800"/>
            <a:ext cx="4622800" cy="6502400"/>
          </a:xfrm>
          <a:prstGeom prst="rect">
            <a:avLst/>
          </a:prstGeom>
        </p:spPr>
      </p:pic>
      <p:sp>
        <p:nvSpPr>
          <p:cNvPr id="5" name="TextBox 4">
            <a:extLst>
              <a:ext uri="{FF2B5EF4-FFF2-40B4-BE49-F238E27FC236}">
                <a16:creationId xmlns:a16="http://schemas.microsoft.com/office/drawing/2014/main" id="{83B50731-7C7E-6241-B6AD-62267BEDC08E}"/>
              </a:ext>
            </a:extLst>
          </p:cNvPr>
          <p:cNvSpPr txBox="1"/>
          <p:nvPr/>
        </p:nvSpPr>
        <p:spPr>
          <a:xfrm>
            <a:off x="4178300" y="2122307"/>
            <a:ext cx="1358900" cy="830997"/>
          </a:xfrm>
          <a:prstGeom prst="rect">
            <a:avLst/>
          </a:prstGeom>
          <a:noFill/>
        </p:spPr>
        <p:txBody>
          <a:bodyPr wrap="square" rtlCol="0">
            <a:spAutoFit/>
          </a:bodyPr>
          <a:lstStyle/>
          <a:p>
            <a:r>
              <a:rPr lang="en-US" sz="2400" b="1" dirty="0"/>
              <a:t>Will code for food</a:t>
            </a:r>
          </a:p>
        </p:txBody>
      </p:sp>
    </p:spTree>
    <p:extLst>
      <p:ext uri="{BB962C8B-B14F-4D97-AF65-F5344CB8AC3E}">
        <p14:creationId xmlns:p14="http://schemas.microsoft.com/office/powerpoint/2010/main" val="4139651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normAutofit/>
          </a:bodyPr>
          <a:lstStyle/>
          <a:p>
            <a:r>
              <a:rPr lang="en-US" sz="3200" dirty="0"/>
              <a:t>Apply Zone rules</a:t>
            </a:r>
            <a:br>
              <a:rPr lang="en-US" sz="3200" dirty="0"/>
            </a:br>
            <a:r>
              <a:rPr lang="en-US" sz="3200" dirty="0"/>
              <a:t>	</a:t>
            </a:r>
            <a:r>
              <a:rPr lang="en-US" sz="3200" i="1" dirty="0"/>
              <a:t>(guidelines to calculate base attacks)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10308015">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438155" y="2192929"/>
            <a:ext cx="2419346" cy="26203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Rules are meant to kickstart analysis process</a:t>
            </a:r>
            <a:endParaRPr lang="en-US" b="1" dirty="0">
              <a:solidFill>
                <a:srgbClr val="FFFF00"/>
              </a:solidFill>
            </a:endParaRPr>
          </a:p>
          <a:p>
            <a:pPr lvl="1"/>
            <a:endParaRPr lang="en-US" dirty="0"/>
          </a:p>
          <a:p>
            <a:pPr lvl="1"/>
            <a:endParaRPr lang="en-US" dirty="0"/>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6526737" y="6151765"/>
            <a:ext cx="4619203" cy="6411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Diagram provides description for threats</a:t>
            </a:r>
            <a:endParaRPr lang="en-US" b="1" dirty="0">
              <a:solidFill>
                <a:srgbClr val="FFFF00"/>
              </a:solidFill>
            </a:endParaRPr>
          </a:p>
        </p:txBody>
      </p:sp>
      <p:sp>
        <p:nvSpPr>
          <p:cNvPr id="9" name="Content Placeholder 2">
            <a:extLst>
              <a:ext uri="{FF2B5EF4-FFF2-40B4-BE49-F238E27FC236}">
                <a16:creationId xmlns:a16="http://schemas.microsoft.com/office/drawing/2014/main" id="{50E468E1-C56D-0D46-BE59-AB3E2177189A}"/>
              </a:ext>
            </a:extLst>
          </p:cNvPr>
          <p:cNvSpPr txBox="1">
            <a:spLocks/>
          </p:cNvSpPr>
          <p:nvPr/>
        </p:nvSpPr>
        <p:spPr>
          <a:xfrm>
            <a:off x="1647827" y="5803901"/>
            <a:ext cx="4446585" cy="9890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Don’t spend too much time on threats</a:t>
            </a:r>
          </a:p>
          <a:p>
            <a:r>
              <a:rPr lang="en-US" dirty="0"/>
              <a:t>Our job is to sort out </a:t>
            </a:r>
            <a:r>
              <a:rPr lang="en-US" b="1" u="sng" dirty="0"/>
              <a:t>MITIGATIONS!!!</a:t>
            </a:r>
          </a:p>
        </p:txBody>
      </p:sp>
      <p:sp>
        <p:nvSpPr>
          <p:cNvPr id="10" name="Content Placeholder 2">
            <a:extLst>
              <a:ext uri="{FF2B5EF4-FFF2-40B4-BE49-F238E27FC236}">
                <a16:creationId xmlns:a16="http://schemas.microsoft.com/office/drawing/2014/main" id="{8E2F56DB-DBAB-5D4D-8FC8-38FEAB6DFE0B}"/>
              </a:ext>
            </a:extLst>
          </p:cNvPr>
          <p:cNvSpPr txBox="1">
            <a:spLocks/>
          </p:cNvSpPr>
          <p:nvPr/>
        </p:nvSpPr>
        <p:spPr>
          <a:xfrm>
            <a:off x="9010655" y="2082302"/>
            <a:ext cx="2419346" cy="26203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Use shorthand – letters of the STRIDE mnemonic</a:t>
            </a:r>
          </a:p>
          <a:p>
            <a:pPr lvl="1"/>
            <a:endParaRPr lang="en-US" dirty="0"/>
          </a:p>
        </p:txBody>
      </p:sp>
    </p:spTree>
    <p:extLst>
      <p:ext uri="{BB962C8B-B14F-4D97-AF65-F5344CB8AC3E}">
        <p14:creationId xmlns:p14="http://schemas.microsoft.com/office/powerpoint/2010/main" val="3826362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rule – Elevation of Privilege threats first</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1279499" y="5517515"/>
            <a:ext cx="3328701" cy="1207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Target element</a:t>
            </a:r>
          </a:p>
          <a:p>
            <a:r>
              <a:rPr lang="en-US" dirty="0"/>
              <a:t>Low value </a:t>
            </a:r>
            <a:r>
              <a:rPr lang="en-US" b="1" dirty="0">
                <a:solidFill>
                  <a:schemeClr val="accent4">
                    <a:lumMod val="60000"/>
                    <a:lumOff val="40000"/>
                  </a:schemeClr>
                </a:solidFill>
              </a:rPr>
              <a:t>&gt;</a:t>
            </a:r>
            <a:r>
              <a:rPr lang="en-US" dirty="0"/>
              <a:t> High value</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80" name="Oval 79">
            <a:extLst>
              <a:ext uri="{FF2B5EF4-FFF2-40B4-BE49-F238E27FC236}">
                <a16:creationId xmlns:a16="http://schemas.microsoft.com/office/drawing/2014/main" id="{D79812A4-0BB8-436F-98C4-3AFF2DB16DBC}"/>
              </a:ext>
            </a:extLst>
          </p:cNvPr>
          <p:cNvSpPr/>
          <p:nvPr/>
        </p:nvSpPr>
        <p:spPr>
          <a:xfrm>
            <a:off x="2208799" y="3270852"/>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1" name="Oval 80">
            <a:extLst>
              <a:ext uri="{FF2B5EF4-FFF2-40B4-BE49-F238E27FC236}">
                <a16:creationId xmlns:a16="http://schemas.microsoft.com/office/drawing/2014/main" id="{FEBD128B-BBE9-46B9-B65C-D6E988E95A6B}"/>
              </a:ext>
            </a:extLst>
          </p:cNvPr>
          <p:cNvSpPr/>
          <p:nvPr/>
        </p:nvSpPr>
        <p:spPr>
          <a:xfrm>
            <a:off x="3284699" y="5032488"/>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2" name="Oval 81">
            <a:extLst>
              <a:ext uri="{FF2B5EF4-FFF2-40B4-BE49-F238E27FC236}">
                <a16:creationId xmlns:a16="http://schemas.microsoft.com/office/drawing/2014/main" id="{87B7D71A-677E-49A4-B75D-CA905A56B4B3}"/>
              </a:ext>
            </a:extLst>
          </p:cNvPr>
          <p:cNvSpPr/>
          <p:nvPr/>
        </p:nvSpPr>
        <p:spPr>
          <a:xfrm>
            <a:off x="4715935" y="4722672"/>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3" name="Oval 82">
            <a:extLst>
              <a:ext uri="{FF2B5EF4-FFF2-40B4-BE49-F238E27FC236}">
                <a16:creationId xmlns:a16="http://schemas.microsoft.com/office/drawing/2014/main" id="{5BEE7DBE-B6AD-4BEA-AB09-AC230A682E5B}"/>
              </a:ext>
            </a:extLst>
          </p:cNvPr>
          <p:cNvSpPr/>
          <p:nvPr/>
        </p:nvSpPr>
        <p:spPr>
          <a:xfrm>
            <a:off x="4739992" y="4022919"/>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4" name="Oval 83">
            <a:extLst>
              <a:ext uri="{FF2B5EF4-FFF2-40B4-BE49-F238E27FC236}">
                <a16:creationId xmlns:a16="http://schemas.microsoft.com/office/drawing/2014/main" id="{BF7E5B4D-1DFD-4364-AA43-C398209B36D1}"/>
              </a:ext>
            </a:extLst>
          </p:cNvPr>
          <p:cNvSpPr/>
          <p:nvPr/>
        </p:nvSpPr>
        <p:spPr>
          <a:xfrm>
            <a:off x="4715935" y="1629184"/>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5" name="Oval 84">
            <a:extLst>
              <a:ext uri="{FF2B5EF4-FFF2-40B4-BE49-F238E27FC236}">
                <a16:creationId xmlns:a16="http://schemas.microsoft.com/office/drawing/2014/main" id="{86C4B93C-73A7-411F-B965-D6AD043DDE6E}"/>
              </a:ext>
            </a:extLst>
          </p:cNvPr>
          <p:cNvSpPr/>
          <p:nvPr/>
        </p:nvSpPr>
        <p:spPr>
          <a:xfrm>
            <a:off x="6158074" y="1535684"/>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6" name="Oval 85">
            <a:extLst>
              <a:ext uri="{FF2B5EF4-FFF2-40B4-BE49-F238E27FC236}">
                <a16:creationId xmlns:a16="http://schemas.microsoft.com/office/drawing/2014/main" id="{CC1FF0F9-0278-43A4-95BB-0D506BAF9598}"/>
              </a:ext>
            </a:extLst>
          </p:cNvPr>
          <p:cNvSpPr/>
          <p:nvPr/>
        </p:nvSpPr>
        <p:spPr>
          <a:xfrm>
            <a:off x="9525011" y="1688084"/>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7" name="Oval 86">
            <a:extLst>
              <a:ext uri="{FF2B5EF4-FFF2-40B4-BE49-F238E27FC236}">
                <a16:creationId xmlns:a16="http://schemas.microsoft.com/office/drawing/2014/main" id="{7141226B-3D9E-43C5-81EC-67F9ADB464EC}"/>
              </a:ext>
            </a:extLst>
          </p:cNvPr>
          <p:cNvSpPr/>
          <p:nvPr/>
        </p:nvSpPr>
        <p:spPr>
          <a:xfrm>
            <a:off x="10691780" y="4977187"/>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0" name="Oval 89">
            <a:extLst>
              <a:ext uri="{FF2B5EF4-FFF2-40B4-BE49-F238E27FC236}">
                <a16:creationId xmlns:a16="http://schemas.microsoft.com/office/drawing/2014/main" id="{1B5400C0-C1E4-4D41-9F0F-AF3F81A4E2FA}"/>
              </a:ext>
            </a:extLst>
          </p:cNvPr>
          <p:cNvSpPr/>
          <p:nvPr/>
        </p:nvSpPr>
        <p:spPr>
          <a:xfrm>
            <a:off x="9006953" y="5588904"/>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23930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rule – spoofing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1" name="Content Placeholder 2">
            <a:extLst>
              <a:ext uri="{FF2B5EF4-FFF2-40B4-BE49-F238E27FC236}">
                <a16:creationId xmlns:a16="http://schemas.microsoft.com/office/drawing/2014/main" id="{44F88930-5A12-4348-BF11-5C43DE30C7AB}"/>
              </a:ext>
            </a:extLst>
          </p:cNvPr>
          <p:cNvSpPr txBox="1">
            <a:spLocks/>
          </p:cNvSpPr>
          <p:nvPr/>
        </p:nvSpPr>
        <p:spPr>
          <a:xfrm>
            <a:off x="1279499" y="5517515"/>
            <a:ext cx="3328701" cy="12076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Target element</a:t>
            </a:r>
          </a:p>
          <a:p>
            <a:r>
              <a:rPr lang="en-US" dirty="0"/>
              <a:t>Less than 1 </a:t>
            </a:r>
            <a:r>
              <a:rPr lang="en-US" sz="3000" b="1" dirty="0">
                <a:solidFill>
                  <a:schemeClr val="accent4">
                    <a:lumMod val="60000"/>
                    <a:lumOff val="40000"/>
                  </a:schemeClr>
                </a:solidFill>
              </a:rPr>
              <a:t>&gt;</a:t>
            </a:r>
            <a:r>
              <a:rPr lang="en-US" dirty="0"/>
              <a:t> 1 or greater</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0" name="Oval 59">
            <a:extLst>
              <a:ext uri="{FF2B5EF4-FFF2-40B4-BE49-F238E27FC236}">
                <a16:creationId xmlns:a16="http://schemas.microsoft.com/office/drawing/2014/main" id="{A1AD0AE1-AAB7-4BDC-AC1F-1FA3746476C8}"/>
              </a:ext>
            </a:extLst>
          </p:cNvPr>
          <p:cNvSpPr/>
          <p:nvPr/>
        </p:nvSpPr>
        <p:spPr>
          <a:xfrm>
            <a:off x="2118891" y="327275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Oval 64">
            <a:extLst>
              <a:ext uri="{FF2B5EF4-FFF2-40B4-BE49-F238E27FC236}">
                <a16:creationId xmlns:a16="http://schemas.microsoft.com/office/drawing/2014/main" id="{70CDFCD7-EC0A-42C8-B56D-3BF05BAEA450}"/>
              </a:ext>
            </a:extLst>
          </p:cNvPr>
          <p:cNvSpPr/>
          <p:nvPr/>
        </p:nvSpPr>
        <p:spPr>
          <a:xfrm>
            <a:off x="3188788" y="5032488"/>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647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rule – TAMPERING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0" name="Content Placeholder 2">
            <a:extLst>
              <a:ext uri="{FF2B5EF4-FFF2-40B4-BE49-F238E27FC236}">
                <a16:creationId xmlns:a16="http://schemas.microsoft.com/office/drawing/2014/main" id="{7E0D6095-AD31-443C-A35C-9AE42F609BCC}"/>
              </a:ext>
            </a:extLst>
          </p:cNvPr>
          <p:cNvSpPr txBox="1">
            <a:spLocks/>
          </p:cNvSpPr>
          <p:nvPr/>
        </p:nvSpPr>
        <p:spPr>
          <a:xfrm>
            <a:off x="1279499" y="5517515"/>
            <a:ext cx="3328701" cy="1207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Flow</a:t>
            </a:r>
          </a:p>
          <a:p>
            <a:r>
              <a:rPr lang="en-US" dirty="0"/>
              <a:t>Low value </a:t>
            </a:r>
            <a:r>
              <a:rPr lang="en-US" b="1" dirty="0">
                <a:solidFill>
                  <a:schemeClr val="accent4">
                    <a:lumMod val="60000"/>
                    <a:lumOff val="40000"/>
                  </a:schemeClr>
                </a:solidFill>
              </a:rPr>
              <a:t>&gt;</a:t>
            </a:r>
            <a:r>
              <a:rPr lang="en-US" dirty="0"/>
              <a:t> High value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963966" y="410469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470768" y="230477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4160001" y="259824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5777523" y="2228517"/>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4097715" y="3624003"/>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8241420" y="245841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10019549" y="3634750"/>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6917883" y="258833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5825802" y="477213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3" name="Oval 92">
            <a:extLst>
              <a:ext uri="{FF2B5EF4-FFF2-40B4-BE49-F238E27FC236}">
                <a16:creationId xmlns:a16="http://schemas.microsoft.com/office/drawing/2014/main" id="{A74A0CEF-CE8B-45EA-A08C-0EB5D7E9FFD7}"/>
              </a:ext>
            </a:extLst>
          </p:cNvPr>
          <p:cNvSpPr/>
          <p:nvPr/>
        </p:nvSpPr>
        <p:spPr>
          <a:xfrm>
            <a:off x="1694918" y="2278899"/>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4" name="Oval 93">
            <a:extLst>
              <a:ext uri="{FF2B5EF4-FFF2-40B4-BE49-F238E27FC236}">
                <a16:creationId xmlns:a16="http://schemas.microsoft.com/office/drawing/2014/main" id="{A7BBAB06-2A4A-421F-B195-FC7310084989}"/>
              </a:ext>
            </a:extLst>
          </p:cNvPr>
          <p:cNvSpPr/>
          <p:nvPr/>
        </p:nvSpPr>
        <p:spPr>
          <a:xfrm>
            <a:off x="2220932" y="4104692"/>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5" name="Oval 94">
            <a:extLst>
              <a:ext uri="{FF2B5EF4-FFF2-40B4-BE49-F238E27FC236}">
                <a16:creationId xmlns:a16="http://schemas.microsoft.com/office/drawing/2014/main" id="{1E6BD4DD-EE97-4F7B-A8FC-84C7F36378E1}"/>
              </a:ext>
            </a:extLst>
          </p:cNvPr>
          <p:cNvSpPr/>
          <p:nvPr/>
        </p:nvSpPr>
        <p:spPr>
          <a:xfrm>
            <a:off x="4398650" y="259512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6" name="Oval 95">
            <a:extLst>
              <a:ext uri="{FF2B5EF4-FFF2-40B4-BE49-F238E27FC236}">
                <a16:creationId xmlns:a16="http://schemas.microsoft.com/office/drawing/2014/main" id="{34BC88AC-872E-474A-A10E-E63CB3FD994F}"/>
              </a:ext>
            </a:extLst>
          </p:cNvPr>
          <p:cNvSpPr/>
          <p:nvPr/>
        </p:nvSpPr>
        <p:spPr>
          <a:xfrm>
            <a:off x="4345706" y="3612097"/>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9" name="Oval 98">
            <a:extLst>
              <a:ext uri="{FF2B5EF4-FFF2-40B4-BE49-F238E27FC236}">
                <a16:creationId xmlns:a16="http://schemas.microsoft.com/office/drawing/2014/main" id="{D2E88696-0CE5-4670-8E8B-096498CA8E07}"/>
              </a:ext>
            </a:extLst>
          </p:cNvPr>
          <p:cNvSpPr/>
          <p:nvPr/>
        </p:nvSpPr>
        <p:spPr>
          <a:xfrm>
            <a:off x="6090911" y="4757325"/>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0" name="Oval 99">
            <a:extLst>
              <a:ext uri="{FF2B5EF4-FFF2-40B4-BE49-F238E27FC236}">
                <a16:creationId xmlns:a16="http://schemas.microsoft.com/office/drawing/2014/main" id="{C07AE46C-AB17-4CEC-9173-0025A1390FF2}"/>
              </a:ext>
            </a:extLst>
          </p:cNvPr>
          <p:cNvSpPr/>
          <p:nvPr/>
        </p:nvSpPr>
        <p:spPr>
          <a:xfrm>
            <a:off x="6017280" y="2223538"/>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1" name="Oval 100">
            <a:extLst>
              <a:ext uri="{FF2B5EF4-FFF2-40B4-BE49-F238E27FC236}">
                <a16:creationId xmlns:a16="http://schemas.microsoft.com/office/drawing/2014/main" id="{582CC633-BF38-4431-B8C9-68BE2A11AC55}"/>
              </a:ext>
            </a:extLst>
          </p:cNvPr>
          <p:cNvSpPr/>
          <p:nvPr/>
        </p:nvSpPr>
        <p:spPr>
          <a:xfrm>
            <a:off x="7143916" y="2572294"/>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2" name="Oval 101">
            <a:extLst>
              <a:ext uri="{FF2B5EF4-FFF2-40B4-BE49-F238E27FC236}">
                <a16:creationId xmlns:a16="http://schemas.microsoft.com/office/drawing/2014/main" id="{758BD62C-98E6-453D-BC1E-8931CA8BB583}"/>
              </a:ext>
            </a:extLst>
          </p:cNvPr>
          <p:cNvSpPr/>
          <p:nvPr/>
        </p:nvSpPr>
        <p:spPr>
          <a:xfrm>
            <a:off x="8474033" y="2426738"/>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3" name="Oval 102">
            <a:extLst>
              <a:ext uri="{FF2B5EF4-FFF2-40B4-BE49-F238E27FC236}">
                <a16:creationId xmlns:a16="http://schemas.microsoft.com/office/drawing/2014/main" id="{4996484D-9476-4284-A161-BACC09CB5336}"/>
              </a:ext>
            </a:extLst>
          </p:cNvPr>
          <p:cNvSpPr/>
          <p:nvPr/>
        </p:nvSpPr>
        <p:spPr>
          <a:xfrm>
            <a:off x="10275259" y="3608483"/>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4157988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rule – repudiation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0" name="Content Placeholder 2">
            <a:extLst>
              <a:ext uri="{FF2B5EF4-FFF2-40B4-BE49-F238E27FC236}">
                <a16:creationId xmlns:a16="http://schemas.microsoft.com/office/drawing/2014/main" id="{7E0D6095-AD31-443C-A35C-9AE42F609BCC}"/>
              </a:ext>
            </a:extLst>
          </p:cNvPr>
          <p:cNvSpPr txBox="1">
            <a:spLocks/>
          </p:cNvSpPr>
          <p:nvPr/>
        </p:nvSpPr>
        <p:spPr>
          <a:xfrm>
            <a:off x="1279499" y="5517515"/>
            <a:ext cx="3328701" cy="1207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Target element</a:t>
            </a:r>
          </a:p>
          <a:p>
            <a:r>
              <a:rPr lang="en-US" dirty="0"/>
              <a:t>Where S and T exist</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963966" y="410469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470768" y="230477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4160001" y="259824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5777523" y="2228517"/>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4097715" y="3624003"/>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8241420" y="245841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10019549" y="3634750"/>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6917883" y="258833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5825802" y="477213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73" name="Oval 72">
            <a:extLst>
              <a:ext uri="{FF2B5EF4-FFF2-40B4-BE49-F238E27FC236}">
                <a16:creationId xmlns:a16="http://schemas.microsoft.com/office/drawing/2014/main" id="{90B80B23-599D-4ECC-B9B1-3456DBC6BEE2}"/>
              </a:ext>
            </a:extLst>
          </p:cNvPr>
          <p:cNvSpPr/>
          <p:nvPr/>
        </p:nvSpPr>
        <p:spPr>
          <a:xfrm>
            <a:off x="2205922" y="327275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0" name="Oval 79">
            <a:extLst>
              <a:ext uri="{FF2B5EF4-FFF2-40B4-BE49-F238E27FC236}">
                <a16:creationId xmlns:a16="http://schemas.microsoft.com/office/drawing/2014/main" id="{A3946DAE-6957-4217-BA33-3B814B2851B1}"/>
              </a:ext>
            </a:extLst>
          </p:cNvPr>
          <p:cNvSpPr/>
          <p:nvPr/>
        </p:nvSpPr>
        <p:spPr>
          <a:xfrm>
            <a:off x="3263971" y="5020582"/>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6" name="Oval 85">
            <a:extLst>
              <a:ext uri="{FF2B5EF4-FFF2-40B4-BE49-F238E27FC236}">
                <a16:creationId xmlns:a16="http://schemas.microsoft.com/office/drawing/2014/main" id="{07DF02AF-85AE-4AE4-B455-EE66501FB63D}"/>
              </a:ext>
            </a:extLst>
          </p:cNvPr>
          <p:cNvSpPr/>
          <p:nvPr/>
        </p:nvSpPr>
        <p:spPr>
          <a:xfrm>
            <a:off x="4658323" y="3983195"/>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3" name="Oval 92">
            <a:extLst>
              <a:ext uri="{FF2B5EF4-FFF2-40B4-BE49-F238E27FC236}">
                <a16:creationId xmlns:a16="http://schemas.microsoft.com/office/drawing/2014/main" id="{09C8B84D-CD3B-4BF7-98ED-EC2C99210A1D}"/>
              </a:ext>
            </a:extLst>
          </p:cNvPr>
          <p:cNvSpPr/>
          <p:nvPr/>
        </p:nvSpPr>
        <p:spPr>
          <a:xfrm>
            <a:off x="4642900" y="1638760"/>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159470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rule – information disclosure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963966" y="410469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470768" y="230477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4160001" y="259824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5777523" y="2228517"/>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4097715" y="3624003"/>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8241420" y="245841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10019549" y="3634750"/>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6917883" y="258833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5825802" y="477213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1279499" y="5517515"/>
            <a:ext cx="3328701" cy="1207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Flow</a:t>
            </a:r>
          </a:p>
          <a:p>
            <a:r>
              <a:rPr lang="en-US" dirty="0"/>
              <a:t>High value </a:t>
            </a:r>
            <a:r>
              <a:rPr lang="en-US" b="1" dirty="0">
                <a:solidFill>
                  <a:schemeClr val="accent4">
                    <a:lumMod val="60000"/>
                    <a:lumOff val="40000"/>
                  </a:schemeClr>
                </a:solidFill>
              </a:rPr>
              <a:t>&gt;</a:t>
            </a:r>
            <a:r>
              <a:rPr lang="en-US" dirty="0"/>
              <a:t> Low value</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8904426" y="306178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80" name="Oval 79">
            <a:extLst>
              <a:ext uri="{FF2B5EF4-FFF2-40B4-BE49-F238E27FC236}">
                <a16:creationId xmlns:a16="http://schemas.microsoft.com/office/drawing/2014/main" id="{A3946DAE-6957-4217-BA33-3B814B2851B1}"/>
              </a:ext>
            </a:extLst>
          </p:cNvPr>
          <p:cNvSpPr/>
          <p:nvPr/>
        </p:nvSpPr>
        <p:spPr>
          <a:xfrm>
            <a:off x="9154516" y="305270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738678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rule – denial of service threats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SRDE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SRDE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963966" y="410469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TD</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470768" y="230477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TD</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4160001" y="259824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5777523" y="2228517"/>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4097715" y="3624003"/>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8241420" y="245841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10019549" y="3634750"/>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6917883" y="258833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5825802" y="477213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1279499" y="5517515"/>
            <a:ext cx="3328701" cy="120765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Flow or Target element</a:t>
            </a:r>
          </a:p>
          <a:p>
            <a:r>
              <a:rPr lang="en-US" dirty="0"/>
              <a:t>Less than 1 </a:t>
            </a:r>
            <a:r>
              <a:rPr lang="en-US" sz="4000" b="1" dirty="0">
                <a:solidFill>
                  <a:schemeClr val="accent4">
                    <a:lumMod val="60000"/>
                    <a:lumOff val="40000"/>
                  </a:schemeClr>
                </a:solidFill>
              </a:rPr>
              <a:t>&gt;</a:t>
            </a:r>
            <a:r>
              <a:rPr lang="en-US" dirty="0"/>
              <a:t> 1 or greater</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8904426" y="306178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80" name="Oval 79">
            <a:extLst>
              <a:ext uri="{FF2B5EF4-FFF2-40B4-BE49-F238E27FC236}">
                <a16:creationId xmlns:a16="http://schemas.microsoft.com/office/drawing/2014/main" id="{A3946DAE-6957-4217-BA33-3B814B2851B1}"/>
              </a:ext>
            </a:extLst>
          </p:cNvPr>
          <p:cNvSpPr/>
          <p:nvPr/>
        </p:nvSpPr>
        <p:spPr>
          <a:xfrm>
            <a:off x="3348943" y="503388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3" name="Oval 72">
            <a:extLst>
              <a:ext uri="{FF2B5EF4-FFF2-40B4-BE49-F238E27FC236}">
                <a16:creationId xmlns:a16="http://schemas.microsoft.com/office/drawing/2014/main" id="{628976D9-4720-4BF1-B414-2CEC1BE36B06}"/>
              </a:ext>
            </a:extLst>
          </p:cNvPr>
          <p:cNvSpPr/>
          <p:nvPr/>
        </p:nvSpPr>
        <p:spPr>
          <a:xfrm>
            <a:off x="2262769" y="4080880"/>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6" name="Oval 85">
            <a:extLst>
              <a:ext uri="{FF2B5EF4-FFF2-40B4-BE49-F238E27FC236}">
                <a16:creationId xmlns:a16="http://schemas.microsoft.com/office/drawing/2014/main" id="{95D44906-E14B-4CF4-BA58-960533796D9A}"/>
              </a:ext>
            </a:extLst>
          </p:cNvPr>
          <p:cNvSpPr/>
          <p:nvPr/>
        </p:nvSpPr>
        <p:spPr>
          <a:xfrm>
            <a:off x="1736738" y="2247550"/>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3" name="Oval 92">
            <a:extLst>
              <a:ext uri="{FF2B5EF4-FFF2-40B4-BE49-F238E27FC236}">
                <a16:creationId xmlns:a16="http://schemas.microsoft.com/office/drawing/2014/main" id="{3654793C-48EB-4627-BB54-06DAC1ED42AD}"/>
              </a:ext>
            </a:extLst>
          </p:cNvPr>
          <p:cNvSpPr/>
          <p:nvPr/>
        </p:nvSpPr>
        <p:spPr>
          <a:xfrm>
            <a:off x="2273597" y="3272756"/>
            <a:ext cx="419100" cy="406400"/>
          </a:xfrm>
          <a:prstGeom prst="ellipse">
            <a:avLst/>
          </a:prstGeom>
          <a:noFill/>
          <a:ln w="857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639023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lstStyle/>
          <a:p>
            <a:r>
              <a:rPr lang="en-US" dirty="0"/>
              <a:t>threats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5072564">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5D19D5C-BDC5-8948-9D43-35670F5D7D21}"/>
              </a:ext>
            </a:extLst>
          </p:cNvPr>
          <p:cNvSpPr txBox="1">
            <a:spLocks/>
          </p:cNvSpPr>
          <p:nvPr/>
        </p:nvSpPr>
        <p:spPr>
          <a:xfrm>
            <a:off x="6526737" y="5825830"/>
            <a:ext cx="4520673"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Generate automated test cases for test-driven development</a:t>
            </a:r>
          </a:p>
        </p:txBody>
      </p:sp>
      <p:sp>
        <p:nvSpPr>
          <p:cNvPr id="8" name="Content Placeholder 2">
            <a:extLst>
              <a:ext uri="{FF2B5EF4-FFF2-40B4-BE49-F238E27FC236}">
                <a16:creationId xmlns:a16="http://schemas.microsoft.com/office/drawing/2014/main" id="{D4EC95A8-03C8-324D-A2EB-7760B652C5E7}"/>
              </a:ext>
            </a:extLst>
          </p:cNvPr>
          <p:cNvSpPr txBox="1">
            <a:spLocks/>
          </p:cNvSpPr>
          <p:nvPr/>
        </p:nvSpPr>
        <p:spPr>
          <a:xfrm>
            <a:off x="1647827" y="5803901"/>
            <a:ext cx="4446585"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Team can send this output to risk register/threat </a:t>
            </a:r>
            <a:r>
              <a:rPr lang="en-US" dirty="0" err="1"/>
              <a:t>db</a:t>
            </a:r>
            <a:r>
              <a:rPr lang="en-US" dirty="0"/>
              <a:t> (e.g. Jira)</a:t>
            </a:r>
          </a:p>
        </p:txBody>
      </p:sp>
    </p:spTree>
    <p:extLst>
      <p:ext uri="{BB962C8B-B14F-4D97-AF65-F5344CB8AC3E}">
        <p14:creationId xmlns:p14="http://schemas.microsoft.com/office/powerpoint/2010/main" val="1822025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normAutofit/>
          </a:bodyPr>
          <a:lstStyle/>
          <a:p>
            <a:r>
              <a:rPr lang="en-US" sz="3200" dirty="0"/>
              <a:t>Do </a:t>
            </a:r>
            <a:r>
              <a:rPr lang="en-US" sz="3200" u="sng" dirty="0"/>
              <a:t>Zone Math </a:t>
            </a:r>
            <a:r>
              <a:rPr lang="en-US" sz="3200" dirty="0"/>
              <a:t>to find threat impact</a:t>
            </a:r>
            <a:endParaRPr lang="en-US" sz="3200" i="1" dirty="0"/>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10308015">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47E9333-6514-6646-8F3A-2EAAB453C4ED}"/>
              </a:ext>
            </a:extLst>
          </p:cNvPr>
          <p:cNvSpPr txBox="1">
            <a:spLocks/>
          </p:cNvSpPr>
          <p:nvPr/>
        </p:nvSpPr>
        <p:spPr>
          <a:xfrm>
            <a:off x="438155" y="2192929"/>
            <a:ext cx="2419346" cy="30521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biggest differences from lowest to highest are MOST dangerous flows</a:t>
            </a:r>
          </a:p>
        </p:txBody>
      </p:sp>
      <p:sp>
        <p:nvSpPr>
          <p:cNvPr id="8" name="Content Placeholder 2">
            <a:extLst>
              <a:ext uri="{FF2B5EF4-FFF2-40B4-BE49-F238E27FC236}">
                <a16:creationId xmlns:a16="http://schemas.microsoft.com/office/drawing/2014/main" id="{2816A1F1-3445-3140-8CE3-886D1F22904B}"/>
              </a:ext>
            </a:extLst>
          </p:cNvPr>
          <p:cNvSpPr txBox="1">
            <a:spLocks/>
          </p:cNvSpPr>
          <p:nvPr/>
        </p:nvSpPr>
        <p:spPr>
          <a:xfrm>
            <a:off x="6526738" y="5825830"/>
            <a:ext cx="4115862" cy="9890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Perfect for automation! </a:t>
            </a:r>
          </a:p>
          <a:p>
            <a:r>
              <a:rPr lang="en-US" dirty="0"/>
              <a:t>One-time entry of values</a:t>
            </a:r>
          </a:p>
        </p:txBody>
      </p:sp>
      <p:sp>
        <p:nvSpPr>
          <p:cNvPr id="9" name="Content Placeholder 2">
            <a:extLst>
              <a:ext uri="{FF2B5EF4-FFF2-40B4-BE49-F238E27FC236}">
                <a16:creationId xmlns:a16="http://schemas.microsoft.com/office/drawing/2014/main" id="{50E468E1-C56D-0D46-BE59-AB3E2177189A}"/>
              </a:ext>
            </a:extLst>
          </p:cNvPr>
          <p:cNvSpPr txBox="1">
            <a:spLocks/>
          </p:cNvSpPr>
          <p:nvPr/>
        </p:nvSpPr>
        <p:spPr>
          <a:xfrm>
            <a:off x="1647827" y="5803901"/>
            <a:ext cx="4446585"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Model dangerous Actors with negative values</a:t>
            </a:r>
          </a:p>
        </p:txBody>
      </p:sp>
    </p:spTree>
    <p:extLst>
      <p:ext uri="{BB962C8B-B14F-4D97-AF65-F5344CB8AC3E}">
        <p14:creationId xmlns:p14="http://schemas.microsoft.com/office/powerpoint/2010/main" val="142966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Zone math for threat impact and flows of concern</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SRDE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SRDE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963966" y="410469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TD</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470768" y="230477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TD</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4160001" y="259824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5777523" y="2228517"/>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4097715" y="3624003"/>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8241420" y="245841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10019549" y="3634750"/>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6917883" y="258833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5825802" y="477213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4" name="Content Placeholder 2">
            <a:extLst>
              <a:ext uri="{FF2B5EF4-FFF2-40B4-BE49-F238E27FC236}">
                <a16:creationId xmlns:a16="http://schemas.microsoft.com/office/drawing/2014/main" id="{5B884F7F-421D-4839-B029-CF7335AF2D59}"/>
              </a:ext>
            </a:extLst>
          </p:cNvPr>
          <p:cNvSpPr txBox="1">
            <a:spLocks/>
          </p:cNvSpPr>
          <p:nvPr/>
        </p:nvSpPr>
        <p:spPr>
          <a:xfrm>
            <a:off x="1261803" y="5601907"/>
            <a:ext cx="3817744" cy="120765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Larger gaps</a:t>
            </a:r>
            <a:endParaRPr lang="en-US" b="1" u="sng" dirty="0"/>
          </a:p>
          <a:p>
            <a:r>
              <a:rPr lang="en-US" dirty="0"/>
              <a:t>Fewer hops</a:t>
            </a:r>
          </a:p>
          <a:p>
            <a:r>
              <a:rPr lang="en-US" dirty="0"/>
              <a:t>More STRIDE characteristics</a:t>
            </a:r>
          </a:p>
        </p:txBody>
      </p:sp>
      <p:sp>
        <p:nvSpPr>
          <p:cNvPr id="95" name="Rounded Rectangle 17">
            <a:extLst>
              <a:ext uri="{FF2B5EF4-FFF2-40B4-BE49-F238E27FC236}">
                <a16:creationId xmlns:a16="http://schemas.microsoft.com/office/drawing/2014/main" id="{80BA660E-CD17-463E-9336-4A587F5A1288}"/>
              </a:ext>
            </a:extLst>
          </p:cNvPr>
          <p:cNvSpPr/>
          <p:nvPr/>
        </p:nvSpPr>
        <p:spPr>
          <a:xfrm>
            <a:off x="8904426" y="306178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96" name="Left Arrow 9">
            <a:extLst>
              <a:ext uri="{FF2B5EF4-FFF2-40B4-BE49-F238E27FC236}">
                <a16:creationId xmlns:a16="http://schemas.microsoft.com/office/drawing/2014/main" id="{0FA69296-75FA-47A2-8296-414B75BAF241}"/>
              </a:ext>
            </a:extLst>
          </p:cNvPr>
          <p:cNvSpPr/>
          <p:nvPr/>
        </p:nvSpPr>
        <p:spPr>
          <a:xfrm rot="20601194" flipH="1">
            <a:off x="3986672" y="2414046"/>
            <a:ext cx="1806885" cy="558800"/>
          </a:xfrm>
          <a:prstGeom prst="leftArrow">
            <a:avLst/>
          </a:prstGeom>
          <a:solidFill>
            <a:srgbClr val="C00000"/>
          </a:solid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DANGEROUS !</a:t>
            </a:r>
          </a:p>
        </p:txBody>
      </p:sp>
      <p:sp>
        <p:nvSpPr>
          <p:cNvPr id="99" name="Left Arrow 3">
            <a:extLst>
              <a:ext uri="{FF2B5EF4-FFF2-40B4-BE49-F238E27FC236}">
                <a16:creationId xmlns:a16="http://schemas.microsoft.com/office/drawing/2014/main" id="{8487D180-1BE9-449F-B5EE-8E73E1689164}"/>
              </a:ext>
            </a:extLst>
          </p:cNvPr>
          <p:cNvSpPr/>
          <p:nvPr/>
        </p:nvSpPr>
        <p:spPr>
          <a:xfrm rot="20228442" flipH="1">
            <a:off x="5448363" y="2293654"/>
            <a:ext cx="1749815" cy="558800"/>
          </a:xfrm>
          <a:prstGeom prst="leftArrow">
            <a:avLst/>
          </a:prstGeom>
          <a:solidFill>
            <a:schemeClr val="accent2">
              <a:lumMod val="75000"/>
            </a:scheme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DANGEROUS</a:t>
            </a:r>
          </a:p>
        </p:txBody>
      </p:sp>
    </p:spTree>
    <p:extLst>
      <p:ext uri="{BB962C8B-B14F-4D97-AF65-F5344CB8AC3E}">
        <p14:creationId xmlns:p14="http://schemas.microsoft.com/office/powerpoint/2010/main" val="228551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2148-2673-DA4E-B827-49AEDE57E0E4}"/>
              </a:ext>
            </a:extLst>
          </p:cNvPr>
          <p:cNvSpPr>
            <a:spLocks noGrp="1"/>
          </p:cNvSpPr>
          <p:nvPr>
            <p:ph type="title"/>
          </p:nvPr>
        </p:nvSpPr>
        <p:spPr>
          <a:xfrm>
            <a:off x="1040456" y="642101"/>
            <a:ext cx="3697487" cy="1478570"/>
          </a:xfrm>
        </p:spPr>
        <p:txBody>
          <a:bodyPr/>
          <a:lstStyle/>
          <a:p>
            <a:r>
              <a:rPr lang="en-US" dirty="0"/>
              <a:t>Started with…</a:t>
            </a:r>
          </a:p>
        </p:txBody>
      </p:sp>
      <p:sp>
        <p:nvSpPr>
          <p:cNvPr id="3" name="Content Placeholder 2">
            <a:extLst>
              <a:ext uri="{FF2B5EF4-FFF2-40B4-BE49-F238E27FC236}">
                <a16:creationId xmlns:a16="http://schemas.microsoft.com/office/drawing/2014/main" id="{18BF793D-533B-7E47-B824-4E829A600420}"/>
              </a:ext>
            </a:extLst>
          </p:cNvPr>
          <p:cNvSpPr>
            <a:spLocks noGrp="1"/>
          </p:cNvSpPr>
          <p:nvPr>
            <p:ph idx="1"/>
          </p:nvPr>
        </p:nvSpPr>
        <p:spPr>
          <a:xfrm>
            <a:off x="1141413" y="2249487"/>
            <a:ext cx="3268542" cy="3541714"/>
          </a:xfrm>
        </p:spPr>
        <p:txBody>
          <a:bodyPr/>
          <a:lstStyle/>
          <a:p>
            <a:r>
              <a:rPr lang="en-US" dirty="0"/>
              <a:t>Microsoft in 2002, jumped into </a:t>
            </a:r>
            <a:r>
              <a:rPr lang="en-US" dirty="0" err="1"/>
              <a:t>appSec</a:t>
            </a:r>
            <a:r>
              <a:rPr lang="en-US" dirty="0"/>
              <a:t> right away</a:t>
            </a:r>
          </a:p>
          <a:p>
            <a:endParaRPr lang="en-US" dirty="0"/>
          </a:p>
        </p:txBody>
      </p:sp>
      <p:pic>
        <p:nvPicPr>
          <p:cNvPr id="4" name="Picture 3">
            <a:extLst>
              <a:ext uri="{FF2B5EF4-FFF2-40B4-BE49-F238E27FC236}">
                <a16:creationId xmlns:a16="http://schemas.microsoft.com/office/drawing/2014/main" id="{6C8B2279-4391-8C4B-8EA6-9BCAB7E4FEE8}"/>
              </a:ext>
            </a:extLst>
          </p:cNvPr>
          <p:cNvPicPr>
            <a:picLocks noChangeAspect="1"/>
          </p:cNvPicPr>
          <p:nvPr/>
        </p:nvPicPr>
        <p:blipFill>
          <a:blip r:embed="rId2"/>
          <a:stretch>
            <a:fillRect/>
          </a:stretch>
        </p:blipFill>
        <p:spPr>
          <a:xfrm>
            <a:off x="3429541" y="1493603"/>
            <a:ext cx="5092700" cy="5245100"/>
          </a:xfrm>
          <a:prstGeom prst="rect">
            <a:avLst/>
          </a:prstGeom>
        </p:spPr>
      </p:pic>
      <p:sp>
        <p:nvSpPr>
          <p:cNvPr id="5" name="Title 1">
            <a:extLst>
              <a:ext uri="{FF2B5EF4-FFF2-40B4-BE49-F238E27FC236}">
                <a16:creationId xmlns:a16="http://schemas.microsoft.com/office/drawing/2014/main" id="{4A107E86-B7D2-E644-B7C3-6917A278087F}"/>
              </a:ext>
            </a:extLst>
          </p:cNvPr>
          <p:cNvSpPr txBox="1">
            <a:spLocks/>
          </p:cNvSpPr>
          <p:nvPr/>
        </p:nvSpPr>
        <p:spPr>
          <a:xfrm>
            <a:off x="8194253" y="2689715"/>
            <a:ext cx="325764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Developed a…</a:t>
            </a:r>
          </a:p>
        </p:txBody>
      </p:sp>
      <p:sp>
        <p:nvSpPr>
          <p:cNvPr id="6" name="Content Placeholder 2">
            <a:extLst>
              <a:ext uri="{FF2B5EF4-FFF2-40B4-BE49-F238E27FC236}">
                <a16:creationId xmlns:a16="http://schemas.microsoft.com/office/drawing/2014/main" id="{20853FD3-BDE5-FB4A-8B7E-78788D7A5E08}"/>
              </a:ext>
            </a:extLst>
          </p:cNvPr>
          <p:cNvSpPr txBox="1">
            <a:spLocks/>
          </p:cNvSpPr>
          <p:nvPr/>
        </p:nvSpPr>
        <p:spPr>
          <a:xfrm>
            <a:off x="8194253" y="4360666"/>
            <a:ext cx="3268542" cy="21674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SDL for customers using Agile in 2004 at Microsoft UK</a:t>
            </a:r>
          </a:p>
          <a:p>
            <a:endParaRPr lang="en-US" dirty="0"/>
          </a:p>
        </p:txBody>
      </p:sp>
    </p:spTree>
    <p:extLst>
      <p:ext uri="{BB962C8B-B14F-4D97-AF65-F5344CB8AC3E}">
        <p14:creationId xmlns:p14="http://schemas.microsoft.com/office/powerpoint/2010/main" val="537299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lstStyle/>
          <a:p>
            <a:r>
              <a:rPr lang="en-US" dirty="0"/>
              <a:t>Mitigations</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5072564">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5D19D5C-BDC5-8948-9D43-35670F5D7D21}"/>
              </a:ext>
            </a:extLst>
          </p:cNvPr>
          <p:cNvSpPr txBox="1">
            <a:spLocks/>
          </p:cNvSpPr>
          <p:nvPr/>
        </p:nvSpPr>
        <p:spPr>
          <a:xfrm>
            <a:off x="6526738" y="5825830"/>
            <a:ext cx="4115862" cy="9890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Team triages on calculated Risk</a:t>
            </a:r>
          </a:p>
          <a:p>
            <a:r>
              <a:rPr lang="en-US" dirty="0"/>
              <a:t>T-shirt-size on calculated Risk</a:t>
            </a:r>
          </a:p>
        </p:txBody>
      </p:sp>
      <p:sp>
        <p:nvSpPr>
          <p:cNvPr id="8" name="Content Placeholder 2">
            <a:extLst>
              <a:ext uri="{FF2B5EF4-FFF2-40B4-BE49-F238E27FC236}">
                <a16:creationId xmlns:a16="http://schemas.microsoft.com/office/drawing/2014/main" id="{D4EC95A8-03C8-324D-A2EB-7760B652C5E7}"/>
              </a:ext>
            </a:extLst>
          </p:cNvPr>
          <p:cNvSpPr txBox="1">
            <a:spLocks/>
          </p:cNvSpPr>
          <p:nvPr/>
        </p:nvSpPr>
        <p:spPr>
          <a:xfrm>
            <a:off x="1647827" y="5803901"/>
            <a:ext cx="4446585"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Send this output to sprint backlog (e.g. Jira)</a:t>
            </a:r>
          </a:p>
        </p:txBody>
      </p:sp>
      <p:sp>
        <p:nvSpPr>
          <p:cNvPr id="9" name="Content Placeholder 2">
            <a:extLst>
              <a:ext uri="{FF2B5EF4-FFF2-40B4-BE49-F238E27FC236}">
                <a16:creationId xmlns:a16="http://schemas.microsoft.com/office/drawing/2014/main" id="{C62D5CCC-1486-4F29-855B-36512EE06014}"/>
              </a:ext>
            </a:extLst>
          </p:cNvPr>
          <p:cNvSpPr txBox="1">
            <a:spLocks/>
          </p:cNvSpPr>
          <p:nvPr/>
        </p:nvSpPr>
        <p:spPr>
          <a:xfrm>
            <a:off x="9362436" y="2557336"/>
            <a:ext cx="2190467" cy="203432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Write full description of mitigations</a:t>
            </a:r>
          </a:p>
        </p:txBody>
      </p:sp>
    </p:spTree>
    <p:extLst>
      <p:ext uri="{BB962C8B-B14F-4D97-AF65-F5344CB8AC3E}">
        <p14:creationId xmlns:p14="http://schemas.microsoft.com/office/powerpoint/2010/main" val="60749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dirty="0"/>
              <a:t>Mitigations should come from security patterns and requirements</a:t>
            </a:r>
            <a:endParaRPr lang="en-US" b="1" u="sng" dirty="0"/>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3" name="Rounded Rectangle 9">
            <a:extLst>
              <a:ext uri="{FF2B5EF4-FFF2-40B4-BE49-F238E27FC236}">
                <a16:creationId xmlns:a16="http://schemas.microsoft.com/office/drawing/2014/main" id="{3C079EAF-7836-4933-9466-0D3AC9B6F938}"/>
              </a:ext>
            </a:extLst>
          </p:cNvPr>
          <p:cNvSpPr/>
          <p:nvPr/>
        </p:nvSpPr>
        <p:spPr>
          <a:xfrm>
            <a:off x="3040197" y="503248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8" name="Rounded Rectangle 9">
            <a:extLst>
              <a:ext uri="{FF2B5EF4-FFF2-40B4-BE49-F238E27FC236}">
                <a16:creationId xmlns:a16="http://schemas.microsoft.com/office/drawing/2014/main" id="{284E8218-E6D8-4D90-A4C7-2ACE01F7DF0D}"/>
              </a:ext>
            </a:extLst>
          </p:cNvPr>
          <p:cNvSpPr/>
          <p:nvPr/>
        </p:nvSpPr>
        <p:spPr>
          <a:xfrm>
            <a:off x="1959976" y="32893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0" name="Rounded Rectangle 9">
            <a:extLst>
              <a:ext uri="{FF2B5EF4-FFF2-40B4-BE49-F238E27FC236}">
                <a16:creationId xmlns:a16="http://schemas.microsoft.com/office/drawing/2014/main" id="{199918C7-5BA6-4C74-AE24-117E6101B9F8}"/>
              </a:ext>
            </a:extLst>
          </p:cNvPr>
          <p:cNvSpPr/>
          <p:nvPr/>
        </p:nvSpPr>
        <p:spPr>
          <a:xfrm>
            <a:off x="4475111" y="163475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1" name="Rounded Rectangle 9">
            <a:extLst>
              <a:ext uri="{FF2B5EF4-FFF2-40B4-BE49-F238E27FC236}">
                <a16:creationId xmlns:a16="http://schemas.microsoft.com/office/drawing/2014/main" id="{4681CB38-00E5-404F-895B-250A5099E165}"/>
              </a:ext>
            </a:extLst>
          </p:cNvPr>
          <p:cNvSpPr/>
          <p:nvPr/>
        </p:nvSpPr>
        <p:spPr>
          <a:xfrm>
            <a:off x="5921668" y="153030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4" name="Rounded Rectangle 9">
            <a:extLst>
              <a:ext uri="{FF2B5EF4-FFF2-40B4-BE49-F238E27FC236}">
                <a16:creationId xmlns:a16="http://schemas.microsoft.com/office/drawing/2014/main" id="{A330D567-D7AC-4D7B-AA96-E9EF854365A7}"/>
              </a:ext>
            </a:extLst>
          </p:cNvPr>
          <p:cNvSpPr/>
          <p:nvPr/>
        </p:nvSpPr>
        <p:spPr>
          <a:xfrm>
            <a:off x="4491122" y="4014883"/>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6" name="Rounded Rectangle 9">
            <a:extLst>
              <a:ext uri="{FF2B5EF4-FFF2-40B4-BE49-F238E27FC236}">
                <a16:creationId xmlns:a16="http://schemas.microsoft.com/office/drawing/2014/main" id="{588221CF-70C0-436D-9B86-AC13FB2C4EB4}"/>
              </a:ext>
            </a:extLst>
          </p:cNvPr>
          <p:cNvSpPr/>
          <p:nvPr/>
        </p:nvSpPr>
        <p:spPr>
          <a:xfrm>
            <a:off x="4475111" y="472928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7" name="Rounded Rectangle 9">
            <a:extLst>
              <a:ext uri="{FF2B5EF4-FFF2-40B4-BE49-F238E27FC236}">
                <a16:creationId xmlns:a16="http://schemas.microsoft.com/office/drawing/2014/main" id="{6FE4D579-DDD9-48A8-A3A9-345BE2DF2D98}"/>
              </a:ext>
            </a:extLst>
          </p:cNvPr>
          <p:cNvSpPr/>
          <p:nvPr/>
        </p:nvSpPr>
        <p:spPr>
          <a:xfrm>
            <a:off x="9281124" y="169744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8" name="Rounded Rectangle 9">
            <a:extLst>
              <a:ext uri="{FF2B5EF4-FFF2-40B4-BE49-F238E27FC236}">
                <a16:creationId xmlns:a16="http://schemas.microsoft.com/office/drawing/2014/main" id="{3F47AB1A-DA52-46FE-8EDF-BCA83E47F940}"/>
              </a:ext>
            </a:extLst>
          </p:cNvPr>
          <p:cNvSpPr/>
          <p:nvPr/>
        </p:nvSpPr>
        <p:spPr>
          <a:xfrm>
            <a:off x="8752953" y="56306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79" name="Rounded Rectangle 9">
            <a:extLst>
              <a:ext uri="{FF2B5EF4-FFF2-40B4-BE49-F238E27FC236}">
                <a16:creationId xmlns:a16="http://schemas.microsoft.com/office/drawing/2014/main" id="{22ABC945-7488-4DA9-9210-0539BCE58DE5}"/>
              </a:ext>
            </a:extLst>
          </p:cNvPr>
          <p:cNvSpPr/>
          <p:nvPr/>
        </p:nvSpPr>
        <p:spPr>
          <a:xfrm>
            <a:off x="10449591" y="500099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80" name="Rounded Rectangle 20">
            <a:extLst>
              <a:ext uri="{FF2B5EF4-FFF2-40B4-BE49-F238E27FC236}">
                <a16:creationId xmlns:a16="http://schemas.microsoft.com/office/drawing/2014/main" id="{F4E8BD3C-68DA-4DE0-BDDA-DF1DDB1764F4}"/>
              </a:ext>
            </a:extLst>
          </p:cNvPr>
          <p:cNvSpPr/>
          <p:nvPr/>
        </p:nvSpPr>
        <p:spPr>
          <a:xfrm>
            <a:off x="1619659" y="5999046"/>
            <a:ext cx="2083632" cy="38258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OIDC, OAUTH2</a:t>
            </a:r>
          </a:p>
        </p:txBody>
      </p:sp>
    </p:spTree>
    <p:extLst>
      <p:ext uri="{BB962C8B-B14F-4D97-AF65-F5344CB8AC3E}">
        <p14:creationId xmlns:p14="http://schemas.microsoft.com/office/powerpoint/2010/main" val="3294840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5A06-DE0B-43C8-A6FA-4F925E720C24}"/>
              </a:ext>
            </a:extLst>
          </p:cNvPr>
          <p:cNvSpPr>
            <a:spLocks noGrp="1"/>
          </p:cNvSpPr>
          <p:nvPr>
            <p:ph type="title"/>
          </p:nvPr>
        </p:nvSpPr>
        <p:spPr>
          <a:xfrm>
            <a:off x="1143001" y="175309"/>
            <a:ext cx="9905998" cy="1478570"/>
          </a:xfrm>
        </p:spPr>
        <p:txBody>
          <a:bodyPr>
            <a:normAutofit/>
          </a:bodyPr>
          <a:lstStyle/>
          <a:p>
            <a:pPr algn="ctr"/>
            <a:r>
              <a:rPr lang="en-US" b="1" dirty="0"/>
              <a:t>Example of tampering flow mitigations</a:t>
            </a:r>
          </a:p>
        </p:txBody>
      </p:sp>
      <p:sp>
        <p:nvSpPr>
          <p:cNvPr id="4" name="Rectangle: Rounded Corners 3">
            <a:extLst>
              <a:ext uri="{FF2B5EF4-FFF2-40B4-BE49-F238E27FC236}">
                <a16:creationId xmlns:a16="http://schemas.microsoft.com/office/drawing/2014/main" id="{D0D9D166-FCDE-4909-9677-DB999704B102}"/>
              </a:ext>
            </a:extLst>
          </p:cNvPr>
          <p:cNvSpPr/>
          <p:nvPr/>
        </p:nvSpPr>
        <p:spPr>
          <a:xfrm>
            <a:off x="2168089" y="2771211"/>
            <a:ext cx="1061884" cy="56043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website</a:t>
            </a:r>
          </a:p>
        </p:txBody>
      </p:sp>
      <p:sp>
        <p:nvSpPr>
          <p:cNvPr id="5" name="Rectangle 4">
            <a:extLst>
              <a:ext uri="{FF2B5EF4-FFF2-40B4-BE49-F238E27FC236}">
                <a16:creationId xmlns:a16="http://schemas.microsoft.com/office/drawing/2014/main" id="{F4D00283-6C1A-4B56-87D3-884CC18DBE26}"/>
              </a:ext>
            </a:extLst>
          </p:cNvPr>
          <p:cNvSpPr/>
          <p:nvPr/>
        </p:nvSpPr>
        <p:spPr>
          <a:xfrm rot="16200000">
            <a:off x="2653495" y="3604843"/>
            <a:ext cx="2831024" cy="49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API GATEWAY</a:t>
            </a:r>
          </a:p>
        </p:txBody>
      </p:sp>
      <p:pic>
        <p:nvPicPr>
          <p:cNvPr id="3078" name="Picture 6" descr="Innoart Technologies Pvt Ltd">
            <a:extLst>
              <a:ext uri="{FF2B5EF4-FFF2-40B4-BE49-F238E27FC236}">
                <a16:creationId xmlns:a16="http://schemas.microsoft.com/office/drawing/2014/main" id="{B4BD15C0-66D3-463A-BDC4-9E328F74103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405992" y="1960332"/>
            <a:ext cx="1705822" cy="83256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A7F673E-145F-41FE-B0D6-BA48946C0F2B}"/>
              </a:ext>
            </a:extLst>
          </p:cNvPr>
          <p:cNvSpPr/>
          <p:nvPr/>
        </p:nvSpPr>
        <p:spPr>
          <a:xfrm>
            <a:off x="4905588" y="332501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UPLOADER</a:t>
            </a:r>
            <a:endParaRPr lang="en-US" sz="1000" dirty="0">
              <a:solidFill>
                <a:schemeClr val="bg1"/>
              </a:solidFill>
            </a:endParaRPr>
          </a:p>
        </p:txBody>
      </p:sp>
      <p:sp>
        <p:nvSpPr>
          <p:cNvPr id="10" name="Rectangle: Rounded Corners 9">
            <a:extLst>
              <a:ext uri="{FF2B5EF4-FFF2-40B4-BE49-F238E27FC236}">
                <a16:creationId xmlns:a16="http://schemas.microsoft.com/office/drawing/2014/main" id="{52CD6866-E135-4945-8271-E331E8B018E4}"/>
              </a:ext>
            </a:extLst>
          </p:cNvPr>
          <p:cNvSpPr/>
          <p:nvPr/>
        </p:nvSpPr>
        <p:spPr>
          <a:xfrm>
            <a:off x="504239" y="4041056"/>
            <a:ext cx="1061884" cy="56043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a:t>
            </a:r>
          </a:p>
        </p:txBody>
      </p:sp>
      <p:pic>
        <p:nvPicPr>
          <p:cNvPr id="3080" name="Picture 8" descr="https://proxy.duckduckgo.com/iu/?u=https%3A%2F%2Fcdn4.iconfinder.com%2Fdata%2Ficons%2Fblack-and-white-business%2F32%2Fi31_business-512.png&amp;f=1">
            <a:extLst>
              <a:ext uri="{FF2B5EF4-FFF2-40B4-BE49-F238E27FC236}">
                <a16:creationId xmlns:a16="http://schemas.microsoft.com/office/drawing/2014/main" id="{CF361207-B88E-4ECB-BA9D-4B0453C7260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081" y="2468563"/>
            <a:ext cx="1061884" cy="10618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base PNG Transparent Images | PNG All">
            <a:extLst>
              <a:ext uri="{FF2B5EF4-FFF2-40B4-BE49-F238E27FC236}">
                <a16:creationId xmlns:a16="http://schemas.microsoft.com/office/drawing/2014/main" id="{14CBB976-AB3E-4070-96A3-D290657819D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40483" y="4639984"/>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B46B24C-811E-4D2C-9D12-41741A691F35}"/>
              </a:ext>
            </a:extLst>
          </p:cNvPr>
          <p:cNvSpPr/>
          <p:nvPr/>
        </p:nvSpPr>
        <p:spPr>
          <a:xfrm>
            <a:off x="4696150" y="5682733"/>
            <a:ext cx="1609287" cy="369332"/>
          </a:xfrm>
          <a:prstGeom prst="rect">
            <a:avLst/>
          </a:prstGeom>
        </p:spPr>
        <p:txBody>
          <a:bodyPr wrap="none">
            <a:spAutoFit/>
          </a:bodyPr>
          <a:lstStyle/>
          <a:p>
            <a:r>
              <a:rPr lang="en-US" dirty="0"/>
              <a:t>BLOB STORAGE</a:t>
            </a:r>
          </a:p>
        </p:txBody>
      </p:sp>
      <p:cxnSp>
        <p:nvCxnSpPr>
          <p:cNvPr id="16" name="Straight Arrow Connector 15">
            <a:extLst>
              <a:ext uri="{FF2B5EF4-FFF2-40B4-BE49-F238E27FC236}">
                <a16:creationId xmlns:a16="http://schemas.microsoft.com/office/drawing/2014/main" id="{A0C586E9-2A17-4CA0-A87B-682D2F403732}"/>
              </a:ext>
            </a:extLst>
          </p:cNvPr>
          <p:cNvCxnSpPr>
            <a:cxnSpLocks/>
          </p:cNvCxnSpPr>
          <p:nvPr/>
        </p:nvCxnSpPr>
        <p:spPr>
          <a:xfrm>
            <a:off x="1539160" y="3052706"/>
            <a:ext cx="628929"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1A5F8B-25B5-4488-99F8-831084A17511}"/>
              </a:ext>
            </a:extLst>
          </p:cNvPr>
          <p:cNvCxnSpPr>
            <a:cxnSpLocks/>
          </p:cNvCxnSpPr>
          <p:nvPr/>
        </p:nvCxnSpPr>
        <p:spPr>
          <a:xfrm>
            <a:off x="3229973" y="3107785"/>
            <a:ext cx="570124"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00ED6-1BDB-49C5-B212-A42703F5CADB}"/>
              </a:ext>
            </a:extLst>
          </p:cNvPr>
          <p:cNvCxnSpPr>
            <a:cxnSpLocks/>
          </p:cNvCxnSpPr>
          <p:nvPr/>
        </p:nvCxnSpPr>
        <p:spPr>
          <a:xfrm flipV="1">
            <a:off x="1494485" y="4321275"/>
            <a:ext cx="2324786" cy="13017"/>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5F3CA6-740C-48C3-8344-EE9A529AA34E}"/>
              </a:ext>
            </a:extLst>
          </p:cNvPr>
          <p:cNvCxnSpPr>
            <a:cxnSpLocks/>
          </p:cNvCxnSpPr>
          <p:nvPr/>
        </p:nvCxnSpPr>
        <p:spPr>
          <a:xfrm>
            <a:off x="5498297" y="4327783"/>
            <a:ext cx="0" cy="457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CC2B8B3-0090-4B33-962A-738F0D32CE06}"/>
              </a:ext>
            </a:extLst>
          </p:cNvPr>
          <p:cNvSpPr/>
          <p:nvPr/>
        </p:nvSpPr>
        <p:spPr>
          <a:xfrm>
            <a:off x="6688709" y="337457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PARSING</a:t>
            </a:r>
            <a:endParaRPr lang="en-US" sz="1000" dirty="0">
              <a:solidFill>
                <a:schemeClr val="bg1"/>
              </a:solidFill>
            </a:endParaRPr>
          </a:p>
        </p:txBody>
      </p:sp>
      <p:sp>
        <p:nvSpPr>
          <p:cNvPr id="28" name="Oval 27">
            <a:extLst>
              <a:ext uri="{FF2B5EF4-FFF2-40B4-BE49-F238E27FC236}">
                <a16:creationId xmlns:a16="http://schemas.microsoft.com/office/drawing/2014/main" id="{3B4A6578-9112-4890-8254-89A9F35CD497}"/>
              </a:ext>
            </a:extLst>
          </p:cNvPr>
          <p:cNvSpPr/>
          <p:nvPr/>
        </p:nvSpPr>
        <p:spPr>
          <a:xfrm>
            <a:off x="9680053" y="4351468"/>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ANALYSIS</a:t>
            </a:r>
            <a:endParaRPr lang="en-US" sz="1000" dirty="0">
              <a:solidFill>
                <a:schemeClr val="bg1"/>
              </a:solidFill>
            </a:endParaRPr>
          </a:p>
        </p:txBody>
      </p:sp>
      <p:sp>
        <p:nvSpPr>
          <p:cNvPr id="29" name="Oval 28">
            <a:extLst>
              <a:ext uri="{FF2B5EF4-FFF2-40B4-BE49-F238E27FC236}">
                <a16:creationId xmlns:a16="http://schemas.microsoft.com/office/drawing/2014/main" id="{F369B5C3-83B2-4B1A-B562-5F975120CF2D}"/>
              </a:ext>
            </a:extLst>
          </p:cNvPr>
          <p:cNvSpPr/>
          <p:nvPr/>
        </p:nvSpPr>
        <p:spPr>
          <a:xfrm>
            <a:off x="8173654" y="4041354"/>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DATA PROCESS</a:t>
            </a:r>
            <a:endParaRPr lang="en-US" sz="1000" dirty="0">
              <a:solidFill>
                <a:schemeClr val="bg1"/>
              </a:solidFill>
            </a:endParaRPr>
          </a:p>
        </p:txBody>
      </p:sp>
      <p:sp>
        <p:nvSpPr>
          <p:cNvPr id="30" name="Oval 29">
            <a:extLst>
              <a:ext uri="{FF2B5EF4-FFF2-40B4-BE49-F238E27FC236}">
                <a16:creationId xmlns:a16="http://schemas.microsoft.com/office/drawing/2014/main" id="{944CE26C-387D-4AAF-8B40-B3061A9BB786}"/>
              </a:ext>
            </a:extLst>
          </p:cNvPr>
          <p:cNvSpPr/>
          <p:nvPr/>
        </p:nvSpPr>
        <p:spPr>
          <a:xfrm>
            <a:off x="4891734" y="1970855"/>
            <a:ext cx="1190412" cy="103067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DOWN</a:t>
            </a:r>
          </a:p>
          <a:p>
            <a:pPr algn="ctr"/>
            <a:r>
              <a:rPr lang="en-US" sz="1100" dirty="0">
                <a:solidFill>
                  <a:schemeClr val="bg1"/>
                </a:solidFill>
              </a:rPr>
              <a:t>LOADER</a:t>
            </a:r>
            <a:endParaRPr lang="en-US" sz="1000" dirty="0">
              <a:solidFill>
                <a:schemeClr val="bg1"/>
              </a:solidFill>
            </a:endParaRPr>
          </a:p>
        </p:txBody>
      </p:sp>
      <p:cxnSp>
        <p:nvCxnSpPr>
          <p:cNvPr id="31" name="Straight Arrow Connector 30">
            <a:extLst>
              <a:ext uri="{FF2B5EF4-FFF2-40B4-BE49-F238E27FC236}">
                <a16:creationId xmlns:a16="http://schemas.microsoft.com/office/drawing/2014/main" id="{4BE73765-F124-4FBF-B0F4-207B8612C1F3}"/>
              </a:ext>
            </a:extLst>
          </p:cNvPr>
          <p:cNvCxnSpPr>
            <a:cxnSpLocks/>
            <a:stCxn id="6" idx="7"/>
          </p:cNvCxnSpPr>
          <p:nvPr/>
        </p:nvCxnSpPr>
        <p:spPr>
          <a:xfrm flipV="1">
            <a:off x="5921668" y="2650893"/>
            <a:ext cx="3526874" cy="82506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BD7A65-A7CA-445F-ACCA-76FBD2E28B7C}"/>
              </a:ext>
            </a:extLst>
          </p:cNvPr>
          <p:cNvCxnSpPr>
            <a:cxnSpLocks/>
          </p:cNvCxnSpPr>
          <p:nvPr/>
        </p:nvCxnSpPr>
        <p:spPr>
          <a:xfrm flipH="1">
            <a:off x="7857667" y="2771213"/>
            <a:ext cx="1822386" cy="104408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950E01-D2A2-449C-930A-3F077A209B79}"/>
              </a:ext>
            </a:extLst>
          </p:cNvPr>
          <p:cNvCxnSpPr>
            <a:cxnSpLocks/>
            <a:stCxn id="3078" idx="2"/>
          </p:cNvCxnSpPr>
          <p:nvPr/>
        </p:nvCxnSpPr>
        <p:spPr>
          <a:xfrm flipH="1">
            <a:off x="9045234" y="2792898"/>
            <a:ext cx="1213669" cy="13418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E2956B-BB62-4B2F-9059-3F1EEE3AE27B}"/>
              </a:ext>
            </a:extLst>
          </p:cNvPr>
          <p:cNvCxnSpPr>
            <a:cxnSpLocks/>
            <a:endCxn id="28" idx="0"/>
          </p:cNvCxnSpPr>
          <p:nvPr/>
        </p:nvCxnSpPr>
        <p:spPr>
          <a:xfrm flipH="1">
            <a:off x="10275259" y="2792898"/>
            <a:ext cx="568372" cy="15585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63CCDD-926C-41BE-8DD0-13DA4668D867}"/>
              </a:ext>
            </a:extLst>
          </p:cNvPr>
          <p:cNvCxnSpPr>
            <a:cxnSpLocks/>
            <a:stCxn id="27" idx="3"/>
          </p:cNvCxnSpPr>
          <p:nvPr/>
        </p:nvCxnSpPr>
        <p:spPr>
          <a:xfrm flipH="1">
            <a:off x="5883926" y="4254308"/>
            <a:ext cx="979115" cy="66627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C17A593-8C7A-4410-BF30-B88EAF669CEB}"/>
              </a:ext>
            </a:extLst>
          </p:cNvPr>
          <p:cNvCxnSpPr>
            <a:cxnSpLocks/>
            <a:stCxn id="29" idx="2"/>
            <a:endCxn id="12" idx="3"/>
          </p:cNvCxnSpPr>
          <p:nvPr/>
        </p:nvCxnSpPr>
        <p:spPr>
          <a:xfrm flipH="1">
            <a:off x="5956111" y="4556690"/>
            <a:ext cx="2217543" cy="54110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0F93EA-153D-4BD9-B7DA-F14D5235BD10}"/>
              </a:ext>
            </a:extLst>
          </p:cNvPr>
          <p:cNvCxnSpPr>
            <a:cxnSpLocks/>
            <a:stCxn id="28" idx="3"/>
          </p:cNvCxnSpPr>
          <p:nvPr/>
        </p:nvCxnSpPr>
        <p:spPr>
          <a:xfrm flipH="1">
            <a:off x="5956111" y="5231201"/>
            <a:ext cx="3898274" cy="68386"/>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141146F-3585-446A-A27D-B535CF23CB0D}"/>
              </a:ext>
            </a:extLst>
          </p:cNvPr>
          <p:cNvCxnSpPr>
            <a:cxnSpLocks/>
            <a:stCxn id="5" idx="2"/>
            <a:endCxn id="6" idx="2"/>
          </p:cNvCxnSpPr>
          <p:nvPr/>
        </p:nvCxnSpPr>
        <p:spPr>
          <a:xfrm flipV="1">
            <a:off x="4318743" y="3840354"/>
            <a:ext cx="586845" cy="142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4" descr="Database PNG Transparent Images | PNG All">
            <a:extLst>
              <a:ext uri="{FF2B5EF4-FFF2-40B4-BE49-F238E27FC236}">
                <a16:creationId xmlns:a16="http://schemas.microsoft.com/office/drawing/2014/main" id="{4551D7A0-5068-4E5F-B8A8-7FDEC45BFC8C}"/>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3490" y="5668489"/>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6C8F2830-1DF6-492E-96CB-02114AC92040}"/>
              </a:ext>
            </a:extLst>
          </p:cNvPr>
          <p:cNvSpPr/>
          <p:nvPr/>
        </p:nvSpPr>
        <p:spPr>
          <a:xfrm>
            <a:off x="7583800" y="6107445"/>
            <a:ext cx="1697324" cy="369332"/>
          </a:xfrm>
          <a:prstGeom prst="rect">
            <a:avLst/>
          </a:prstGeom>
        </p:spPr>
        <p:txBody>
          <a:bodyPr wrap="none">
            <a:spAutoFit/>
          </a:bodyPr>
          <a:lstStyle/>
          <a:p>
            <a:r>
              <a:rPr lang="en-US" dirty="0"/>
              <a:t>ANALYSIS RULES</a:t>
            </a:r>
          </a:p>
        </p:txBody>
      </p:sp>
      <p:cxnSp>
        <p:nvCxnSpPr>
          <p:cNvPr id="69" name="Straight Arrow Connector 68">
            <a:extLst>
              <a:ext uri="{FF2B5EF4-FFF2-40B4-BE49-F238E27FC236}">
                <a16:creationId xmlns:a16="http://schemas.microsoft.com/office/drawing/2014/main" id="{D35E1F86-7890-4A27-8490-0AC2C6BACE75}"/>
              </a:ext>
            </a:extLst>
          </p:cNvPr>
          <p:cNvCxnSpPr>
            <a:cxnSpLocks/>
            <a:stCxn id="28" idx="4"/>
          </p:cNvCxnSpPr>
          <p:nvPr/>
        </p:nvCxnSpPr>
        <p:spPr>
          <a:xfrm flipH="1">
            <a:off x="9854385" y="5382139"/>
            <a:ext cx="420874" cy="48526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B810C2-04D7-4B62-816F-29836CA95A46}"/>
              </a:ext>
            </a:extLst>
          </p:cNvPr>
          <p:cNvCxnSpPr>
            <a:cxnSpLocks/>
            <a:endCxn id="30" idx="2"/>
          </p:cNvCxnSpPr>
          <p:nvPr/>
        </p:nvCxnSpPr>
        <p:spPr>
          <a:xfrm flipV="1">
            <a:off x="4318743" y="2486191"/>
            <a:ext cx="572991" cy="4860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631CC9-2A63-406F-BB23-BDB547AE445A}"/>
              </a:ext>
            </a:extLst>
          </p:cNvPr>
          <p:cNvCxnSpPr>
            <a:cxnSpLocks/>
            <a:stCxn id="27" idx="0"/>
            <a:endCxn id="88" idx="2"/>
          </p:cNvCxnSpPr>
          <p:nvPr/>
        </p:nvCxnSpPr>
        <p:spPr>
          <a:xfrm flipH="1" flipV="1">
            <a:off x="6861694" y="2700450"/>
            <a:ext cx="422221" cy="674125"/>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descr="Database PNG Transparent Images | PNG All">
            <a:extLst>
              <a:ext uri="{FF2B5EF4-FFF2-40B4-BE49-F238E27FC236}">
                <a16:creationId xmlns:a16="http://schemas.microsoft.com/office/drawing/2014/main" id="{08AEC276-0A46-4ABD-BFF6-E351032AB94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3880" y="1784822"/>
            <a:ext cx="915628" cy="91562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78DD213-0C3F-4B17-857B-5DAB526A0E69}"/>
              </a:ext>
            </a:extLst>
          </p:cNvPr>
          <p:cNvSpPr/>
          <p:nvPr/>
        </p:nvSpPr>
        <p:spPr>
          <a:xfrm>
            <a:off x="7275660" y="1893995"/>
            <a:ext cx="1536639" cy="369332"/>
          </a:xfrm>
          <a:prstGeom prst="rect">
            <a:avLst/>
          </a:prstGeom>
        </p:spPr>
        <p:txBody>
          <a:bodyPr wrap="none">
            <a:spAutoFit/>
          </a:bodyPr>
          <a:lstStyle/>
          <a:p>
            <a:r>
              <a:rPr lang="en-US" b="1" dirty="0"/>
              <a:t>RESULTS DATA</a:t>
            </a:r>
          </a:p>
        </p:txBody>
      </p:sp>
      <p:cxnSp>
        <p:nvCxnSpPr>
          <p:cNvPr id="92" name="Straight Arrow Connector 91">
            <a:extLst>
              <a:ext uri="{FF2B5EF4-FFF2-40B4-BE49-F238E27FC236}">
                <a16:creationId xmlns:a16="http://schemas.microsoft.com/office/drawing/2014/main" id="{C8CAE847-AB96-426D-BCAB-25EF8B5D4363}"/>
              </a:ext>
            </a:extLst>
          </p:cNvPr>
          <p:cNvCxnSpPr>
            <a:cxnSpLocks/>
            <a:endCxn id="88" idx="1"/>
          </p:cNvCxnSpPr>
          <p:nvPr/>
        </p:nvCxnSpPr>
        <p:spPr>
          <a:xfrm flipV="1">
            <a:off x="6096000" y="2242636"/>
            <a:ext cx="307880" cy="4652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123656B-5FE4-42D9-9ADE-B2BA92976746}"/>
              </a:ext>
            </a:extLst>
          </p:cNvPr>
          <p:cNvCxnSpPr>
            <a:cxnSpLocks/>
          </p:cNvCxnSpPr>
          <p:nvPr/>
        </p:nvCxnSpPr>
        <p:spPr>
          <a:xfrm flipH="1" flipV="1">
            <a:off x="7188561" y="2576281"/>
            <a:ext cx="1259926" cy="148342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D3EECE-A4A1-4291-8F46-D2FDEC6A1051}"/>
              </a:ext>
            </a:extLst>
          </p:cNvPr>
          <p:cNvCxnSpPr>
            <a:cxnSpLocks/>
            <a:stCxn id="28" idx="1"/>
            <a:endCxn id="88" idx="3"/>
          </p:cNvCxnSpPr>
          <p:nvPr/>
        </p:nvCxnSpPr>
        <p:spPr>
          <a:xfrm flipH="1" flipV="1">
            <a:off x="7319508" y="2242636"/>
            <a:ext cx="2534877" cy="225977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CC0B43-77EB-44E7-84CC-753C8B2061C5}"/>
              </a:ext>
            </a:extLst>
          </p:cNvPr>
          <p:cNvSpPr/>
          <p:nvPr/>
        </p:nvSpPr>
        <p:spPr>
          <a:xfrm>
            <a:off x="1294621" y="239405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39" name="Oval 38">
            <a:extLst>
              <a:ext uri="{FF2B5EF4-FFF2-40B4-BE49-F238E27FC236}">
                <a16:creationId xmlns:a16="http://schemas.microsoft.com/office/drawing/2014/main" id="{78D2FCEA-C0EC-4DF4-9DF8-44546D6B9E06}"/>
              </a:ext>
            </a:extLst>
          </p:cNvPr>
          <p:cNvSpPr/>
          <p:nvPr/>
        </p:nvSpPr>
        <p:spPr>
          <a:xfrm>
            <a:off x="1275818" y="379363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40" name="Oval 39">
            <a:extLst>
              <a:ext uri="{FF2B5EF4-FFF2-40B4-BE49-F238E27FC236}">
                <a16:creationId xmlns:a16="http://schemas.microsoft.com/office/drawing/2014/main" id="{23E431B4-F7F2-4FF3-84E0-6CBF1E1C9566}"/>
              </a:ext>
            </a:extLst>
          </p:cNvPr>
          <p:cNvSpPr/>
          <p:nvPr/>
        </p:nvSpPr>
        <p:spPr>
          <a:xfrm>
            <a:off x="6927337" y="163210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42" name="Oval 41">
            <a:extLst>
              <a:ext uri="{FF2B5EF4-FFF2-40B4-BE49-F238E27FC236}">
                <a16:creationId xmlns:a16="http://schemas.microsoft.com/office/drawing/2014/main" id="{7274E534-B4BF-4704-939A-17794855ACEB}"/>
              </a:ext>
            </a:extLst>
          </p:cNvPr>
          <p:cNvSpPr/>
          <p:nvPr/>
        </p:nvSpPr>
        <p:spPr>
          <a:xfrm>
            <a:off x="4891734" y="5223782"/>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43" name="Oval 42">
            <a:extLst>
              <a:ext uri="{FF2B5EF4-FFF2-40B4-BE49-F238E27FC236}">
                <a16:creationId xmlns:a16="http://schemas.microsoft.com/office/drawing/2014/main" id="{E91FFEEA-3AC7-4DCD-826B-52591DCFAB28}"/>
              </a:ext>
            </a:extLst>
          </p:cNvPr>
          <p:cNvSpPr/>
          <p:nvPr/>
        </p:nvSpPr>
        <p:spPr>
          <a:xfrm>
            <a:off x="10009568" y="624071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p>
        </p:txBody>
      </p:sp>
      <p:sp>
        <p:nvSpPr>
          <p:cNvPr id="48" name="Oval 47">
            <a:extLst>
              <a:ext uri="{FF2B5EF4-FFF2-40B4-BE49-F238E27FC236}">
                <a16:creationId xmlns:a16="http://schemas.microsoft.com/office/drawing/2014/main" id="{9671CDA6-A464-4F88-93AD-1918C40150F2}"/>
              </a:ext>
            </a:extLst>
          </p:cNvPr>
          <p:cNvSpPr/>
          <p:nvPr/>
        </p:nvSpPr>
        <p:spPr>
          <a:xfrm>
            <a:off x="4098377" y="21742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4" name="Oval 43">
            <a:extLst>
              <a:ext uri="{FF2B5EF4-FFF2-40B4-BE49-F238E27FC236}">
                <a16:creationId xmlns:a16="http://schemas.microsoft.com/office/drawing/2014/main" id="{22F48C9B-32B6-4E94-B236-66B93C94A024}"/>
              </a:ext>
            </a:extLst>
          </p:cNvPr>
          <p:cNvSpPr/>
          <p:nvPr/>
        </p:nvSpPr>
        <p:spPr>
          <a:xfrm>
            <a:off x="5381744" y="321994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7" name="Oval 46">
            <a:extLst>
              <a:ext uri="{FF2B5EF4-FFF2-40B4-BE49-F238E27FC236}">
                <a16:creationId xmlns:a16="http://schemas.microsoft.com/office/drawing/2014/main" id="{BCB335E2-AF94-4081-862F-462220CB7880}"/>
              </a:ext>
            </a:extLst>
          </p:cNvPr>
          <p:cNvSpPr/>
          <p:nvPr/>
        </p:nvSpPr>
        <p:spPr>
          <a:xfrm>
            <a:off x="5547967" y="18393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2" name="Oval 51">
            <a:extLst>
              <a:ext uri="{FF2B5EF4-FFF2-40B4-BE49-F238E27FC236}">
                <a16:creationId xmlns:a16="http://schemas.microsoft.com/office/drawing/2014/main" id="{EEB741CB-BC97-46CF-8EFF-8E7279FCCA7F}"/>
              </a:ext>
            </a:extLst>
          </p:cNvPr>
          <p:cNvSpPr/>
          <p:nvPr/>
        </p:nvSpPr>
        <p:spPr>
          <a:xfrm>
            <a:off x="9065167" y="4217193"/>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5" name="Oval 54">
            <a:extLst>
              <a:ext uri="{FF2B5EF4-FFF2-40B4-BE49-F238E27FC236}">
                <a16:creationId xmlns:a16="http://schemas.microsoft.com/office/drawing/2014/main" id="{67B4D959-B865-44C5-ADF2-F803803085F1}"/>
              </a:ext>
            </a:extLst>
          </p:cNvPr>
          <p:cNvSpPr/>
          <p:nvPr/>
        </p:nvSpPr>
        <p:spPr>
          <a:xfrm>
            <a:off x="10586983" y="4353490"/>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57" name="Oval 56">
            <a:extLst>
              <a:ext uri="{FF2B5EF4-FFF2-40B4-BE49-F238E27FC236}">
                <a16:creationId xmlns:a16="http://schemas.microsoft.com/office/drawing/2014/main" id="{A49D23D4-EC04-4969-9916-806E01F58278}"/>
              </a:ext>
            </a:extLst>
          </p:cNvPr>
          <p:cNvSpPr/>
          <p:nvPr/>
        </p:nvSpPr>
        <p:spPr>
          <a:xfrm>
            <a:off x="10482230" y="181713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59" name="Oval 58">
            <a:extLst>
              <a:ext uri="{FF2B5EF4-FFF2-40B4-BE49-F238E27FC236}">
                <a16:creationId xmlns:a16="http://schemas.microsoft.com/office/drawing/2014/main" id="{3107D2EE-8E31-4896-8B96-61D4AD8C9109}"/>
              </a:ext>
            </a:extLst>
          </p:cNvPr>
          <p:cNvSpPr/>
          <p:nvPr/>
        </p:nvSpPr>
        <p:spPr>
          <a:xfrm>
            <a:off x="7353466" y="33760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4" name="Oval 63">
            <a:extLst>
              <a:ext uri="{FF2B5EF4-FFF2-40B4-BE49-F238E27FC236}">
                <a16:creationId xmlns:a16="http://schemas.microsoft.com/office/drawing/2014/main" id="{B0770682-87F6-4381-A774-870A00654DDA}"/>
              </a:ext>
            </a:extLst>
          </p:cNvPr>
          <p:cNvSpPr/>
          <p:nvPr/>
        </p:nvSpPr>
        <p:spPr>
          <a:xfrm>
            <a:off x="2973014" y="25132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65" name="Rounded Rectangle 17">
            <a:extLst>
              <a:ext uri="{FF2B5EF4-FFF2-40B4-BE49-F238E27FC236}">
                <a16:creationId xmlns:a16="http://schemas.microsoft.com/office/drawing/2014/main" id="{78C90F60-5AD9-4B54-83F2-2257D1EB440F}"/>
              </a:ext>
            </a:extLst>
          </p:cNvPr>
          <p:cNvSpPr/>
          <p:nvPr/>
        </p:nvSpPr>
        <p:spPr>
          <a:xfrm>
            <a:off x="1963966" y="4104692"/>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1" name="Rounded Rectangle 17">
            <a:extLst>
              <a:ext uri="{FF2B5EF4-FFF2-40B4-BE49-F238E27FC236}">
                <a16:creationId xmlns:a16="http://schemas.microsoft.com/office/drawing/2014/main" id="{62BFF189-BF50-4DFB-BFB3-F7D5A29B0AC2}"/>
              </a:ext>
            </a:extLst>
          </p:cNvPr>
          <p:cNvSpPr/>
          <p:nvPr/>
        </p:nvSpPr>
        <p:spPr>
          <a:xfrm rot="16200000">
            <a:off x="1470768" y="230477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2" name="Rounded Rectangle 17">
            <a:extLst>
              <a:ext uri="{FF2B5EF4-FFF2-40B4-BE49-F238E27FC236}">
                <a16:creationId xmlns:a16="http://schemas.microsoft.com/office/drawing/2014/main" id="{2B039B0E-6E3E-4C62-9850-38B43574EA6B}"/>
              </a:ext>
            </a:extLst>
          </p:cNvPr>
          <p:cNvSpPr/>
          <p:nvPr/>
        </p:nvSpPr>
        <p:spPr>
          <a:xfrm rot="16200000">
            <a:off x="4160001" y="259824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3" name="Rounded Rectangle 17">
            <a:extLst>
              <a:ext uri="{FF2B5EF4-FFF2-40B4-BE49-F238E27FC236}">
                <a16:creationId xmlns:a16="http://schemas.microsoft.com/office/drawing/2014/main" id="{14133345-6BEE-45C0-8CE7-333217D0005A}"/>
              </a:ext>
            </a:extLst>
          </p:cNvPr>
          <p:cNvSpPr/>
          <p:nvPr/>
        </p:nvSpPr>
        <p:spPr>
          <a:xfrm rot="16200000">
            <a:off x="5777523" y="2228517"/>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4" name="Rounded Rectangle 17">
            <a:extLst>
              <a:ext uri="{FF2B5EF4-FFF2-40B4-BE49-F238E27FC236}">
                <a16:creationId xmlns:a16="http://schemas.microsoft.com/office/drawing/2014/main" id="{99CA191A-0946-42C1-B85E-7C4774A822A9}"/>
              </a:ext>
            </a:extLst>
          </p:cNvPr>
          <p:cNvSpPr/>
          <p:nvPr/>
        </p:nvSpPr>
        <p:spPr>
          <a:xfrm rot="16200000">
            <a:off x="4097715" y="3624003"/>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5" name="Rounded Rectangle 17">
            <a:extLst>
              <a:ext uri="{FF2B5EF4-FFF2-40B4-BE49-F238E27FC236}">
                <a16:creationId xmlns:a16="http://schemas.microsoft.com/office/drawing/2014/main" id="{77E980DE-71AD-4838-B38C-4AB9587C7DF1}"/>
              </a:ext>
            </a:extLst>
          </p:cNvPr>
          <p:cNvSpPr/>
          <p:nvPr/>
        </p:nvSpPr>
        <p:spPr>
          <a:xfrm>
            <a:off x="8241420" y="245841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87" name="Rounded Rectangle 17">
            <a:extLst>
              <a:ext uri="{FF2B5EF4-FFF2-40B4-BE49-F238E27FC236}">
                <a16:creationId xmlns:a16="http://schemas.microsoft.com/office/drawing/2014/main" id="{EC76E150-5336-47BB-8D74-94647B1F3B5D}"/>
              </a:ext>
            </a:extLst>
          </p:cNvPr>
          <p:cNvSpPr/>
          <p:nvPr/>
        </p:nvSpPr>
        <p:spPr>
          <a:xfrm>
            <a:off x="10019549" y="3634750"/>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0" name="Rounded Rectangle 17">
            <a:extLst>
              <a:ext uri="{FF2B5EF4-FFF2-40B4-BE49-F238E27FC236}">
                <a16:creationId xmlns:a16="http://schemas.microsoft.com/office/drawing/2014/main" id="{C53E851A-85D7-43DB-B517-E867C702A42C}"/>
              </a:ext>
            </a:extLst>
          </p:cNvPr>
          <p:cNvSpPr/>
          <p:nvPr/>
        </p:nvSpPr>
        <p:spPr>
          <a:xfrm rot="19906754">
            <a:off x="6917883" y="2588336"/>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91" name="Rounded Rectangle 17">
            <a:extLst>
              <a:ext uri="{FF2B5EF4-FFF2-40B4-BE49-F238E27FC236}">
                <a16:creationId xmlns:a16="http://schemas.microsoft.com/office/drawing/2014/main" id="{5BDF9B5E-2DBB-4028-81C0-D6F151824D8E}"/>
              </a:ext>
            </a:extLst>
          </p:cNvPr>
          <p:cNvSpPr/>
          <p:nvPr/>
        </p:nvSpPr>
        <p:spPr>
          <a:xfrm rot="16200000">
            <a:off x="5825802" y="4772138"/>
            <a:ext cx="927100" cy="38258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73" name="Rounded Rectangle 23">
            <a:extLst>
              <a:ext uri="{FF2B5EF4-FFF2-40B4-BE49-F238E27FC236}">
                <a16:creationId xmlns:a16="http://schemas.microsoft.com/office/drawing/2014/main" id="{0D56A4F9-19A2-4C8C-97F1-51CD29E7F1BF}"/>
              </a:ext>
            </a:extLst>
          </p:cNvPr>
          <p:cNvSpPr/>
          <p:nvPr/>
        </p:nvSpPr>
        <p:spPr>
          <a:xfrm>
            <a:off x="1323307" y="5606511"/>
            <a:ext cx="2083632" cy="3925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TLS, CONSTRAIN</a:t>
            </a:r>
          </a:p>
        </p:txBody>
      </p:sp>
    </p:spTree>
    <p:extLst>
      <p:ext uri="{BB962C8B-B14F-4D97-AF65-F5344CB8AC3E}">
        <p14:creationId xmlns:p14="http://schemas.microsoft.com/office/powerpoint/2010/main" val="2705153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lstStyle/>
          <a:p>
            <a:r>
              <a:rPr lang="en-US" dirty="0"/>
              <a:t>SEND THREAT MODEL INFORMATION TO PIPELINE</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21119546">
            <a:off x="3236912" y="2401094"/>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6094413" y="2763441"/>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271F747-BA51-784F-94D3-BDE04A01C114}"/>
              </a:ext>
            </a:extLst>
          </p:cNvPr>
          <p:cNvSpPr txBox="1">
            <a:spLocks/>
          </p:cNvSpPr>
          <p:nvPr/>
        </p:nvSpPr>
        <p:spPr>
          <a:xfrm>
            <a:off x="9162120" y="2218749"/>
            <a:ext cx="2419346" cy="30521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JSON, XML, CSV…</a:t>
            </a:r>
          </a:p>
          <a:p>
            <a:pPr lvl="1"/>
            <a:endParaRPr lang="en-US" dirty="0"/>
          </a:p>
          <a:p>
            <a:pPr lvl="1"/>
            <a:r>
              <a:rPr lang="en-US" dirty="0"/>
              <a:t>Any consumable format</a:t>
            </a:r>
          </a:p>
        </p:txBody>
      </p:sp>
      <p:sp>
        <p:nvSpPr>
          <p:cNvPr id="8" name="Content Placeholder 2">
            <a:extLst>
              <a:ext uri="{FF2B5EF4-FFF2-40B4-BE49-F238E27FC236}">
                <a16:creationId xmlns:a16="http://schemas.microsoft.com/office/drawing/2014/main" id="{353B7105-5A4C-4568-87EA-54A0234C6712}"/>
              </a:ext>
            </a:extLst>
          </p:cNvPr>
          <p:cNvSpPr txBox="1">
            <a:spLocks/>
          </p:cNvSpPr>
          <p:nvPr/>
        </p:nvSpPr>
        <p:spPr>
          <a:xfrm>
            <a:off x="1647827" y="5803901"/>
            <a:ext cx="4446585" cy="9890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Stop </a:t>
            </a:r>
            <a:r>
              <a:rPr lang="en-US" b="1" u="sng" dirty="0"/>
              <a:t>Pull Request </a:t>
            </a:r>
            <a:r>
              <a:rPr lang="en-US" dirty="0"/>
              <a:t>merges from happening in repositories</a:t>
            </a:r>
          </a:p>
        </p:txBody>
      </p:sp>
    </p:spTree>
    <p:extLst>
      <p:ext uri="{BB962C8B-B14F-4D97-AF65-F5344CB8AC3E}">
        <p14:creationId xmlns:p14="http://schemas.microsoft.com/office/powerpoint/2010/main" val="620293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lstStyle/>
          <a:p>
            <a:r>
              <a:rPr lang="en-US" dirty="0"/>
              <a:t>Reporting</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11143119">
            <a:off x="5751513" y="2401093"/>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3616324" y="2779513"/>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CAED544-EF2D-0147-B703-A8BBE1C03B1B}"/>
              </a:ext>
            </a:extLst>
          </p:cNvPr>
          <p:cNvSpPr txBox="1">
            <a:spLocks/>
          </p:cNvSpPr>
          <p:nvPr/>
        </p:nvSpPr>
        <p:spPr>
          <a:xfrm>
            <a:off x="9162120" y="2218749"/>
            <a:ext cx="2419346" cy="30521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Create human-readable reports from data!</a:t>
            </a:r>
          </a:p>
        </p:txBody>
      </p:sp>
      <p:sp>
        <p:nvSpPr>
          <p:cNvPr id="8" name="Content Placeholder 2">
            <a:extLst>
              <a:ext uri="{FF2B5EF4-FFF2-40B4-BE49-F238E27FC236}">
                <a16:creationId xmlns:a16="http://schemas.microsoft.com/office/drawing/2014/main" id="{39E026F1-3787-B242-A1A0-53AA2EA9E819}"/>
              </a:ext>
            </a:extLst>
          </p:cNvPr>
          <p:cNvSpPr txBox="1">
            <a:spLocks/>
          </p:cNvSpPr>
          <p:nvPr/>
        </p:nvSpPr>
        <p:spPr>
          <a:xfrm>
            <a:off x="6526738" y="5825830"/>
            <a:ext cx="4115862" cy="9890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Attach data to release notes</a:t>
            </a:r>
          </a:p>
          <a:p>
            <a:r>
              <a:rPr lang="en-US" dirty="0"/>
              <a:t>Attach data to builds</a:t>
            </a:r>
          </a:p>
        </p:txBody>
      </p:sp>
    </p:spTree>
    <p:extLst>
      <p:ext uri="{BB962C8B-B14F-4D97-AF65-F5344CB8AC3E}">
        <p14:creationId xmlns:p14="http://schemas.microsoft.com/office/powerpoint/2010/main" val="457256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lstStyle/>
          <a:p>
            <a:r>
              <a:rPr lang="en-US" dirty="0"/>
              <a:t>Sort other tools to ingest TM data</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16788812">
            <a:off x="5751513" y="2401093"/>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3616324" y="2779513"/>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9B1D184-2849-CE4A-A7F5-89F50ABEB7F5}"/>
              </a:ext>
            </a:extLst>
          </p:cNvPr>
          <p:cNvSpPr txBox="1">
            <a:spLocks/>
          </p:cNvSpPr>
          <p:nvPr/>
        </p:nvSpPr>
        <p:spPr>
          <a:xfrm>
            <a:off x="817567" y="3854011"/>
            <a:ext cx="2419346" cy="181380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Risk tools</a:t>
            </a:r>
          </a:p>
          <a:p>
            <a:pPr lvl="1"/>
            <a:r>
              <a:rPr lang="en-US" dirty="0"/>
              <a:t>Dashboards</a:t>
            </a:r>
          </a:p>
          <a:p>
            <a:pPr lvl="1"/>
            <a:r>
              <a:rPr lang="en-US" dirty="0"/>
              <a:t>ELK stack</a:t>
            </a:r>
          </a:p>
          <a:p>
            <a:pPr lvl="1"/>
            <a:r>
              <a:rPr lang="en-US" dirty="0"/>
              <a:t>Splunk</a:t>
            </a:r>
          </a:p>
        </p:txBody>
      </p:sp>
    </p:spTree>
    <p:extLst>
      <p:ext uri="{BB962C8B-B14F-4D97-AF65-F5344CB8AC3E}">
        <p14:creationId xmlns:p14="http://schemas.microsoft.com/office/powerpoint/2010/main" val="4263887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558854">
            <a:off x="5751513" y="2401093"/>
            <a:ext cx="3151187" cy="3238500"/>
          </a:xfrm>
          <a:prstGeom prst="blockArc">
            <a:avLst>
              <a:gd name="adj1" fmla="val 576422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65AA35D-514B-CD48-B39D-20BEE8A89BAF}"/>
              </a:ext>
            </a:extLst>
          </p:cNvPr>
          <p:cNvSpPr/>
          <p:nvPr/>
        </p:nvSpPr>
        <p:spPr>
          <a:xfrm>
            <a:off x="3616324" y="2779513"/>
            <a:ext cx="2478088" cy="2481659"/>
          </a:xfrm>
          <a:prstGeom prst="ellipse">
            <a:avLst/>
          </a:prstGeom>
          <a:noFill/>
          <a:ln w="7270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C326D31-E557-7144-8226-0B8F6E448D7A}"/>
              </a:ext>
            </a:extLst>
          </p:cNvPr>
          <p:cNvSpPr txBox="1">
            <a:spLocks/>
          </p:cNvSpPr>
          <p:nvPr/>
        </p:nvSpPr>
        <p:spPr>
          <a:xfrm>
            <a:off x="1969477" y="5873253"/>
            <a:ext cx="8879357" cy="8729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Track issues in deployment versus threats in register</a:t>
            </a:r>
          </a:p>
        </p:txBody>
      </p:sp>
    </p:spTree>
    <p:extLst>
      <p:ext uri="{BB962C8B-B14F-4D97-AF65-F5344CB8AC3E}">
        <p14:creationId xmlns:p14="http://schemas.microsoft.com/office/powerpoint/2010/main" val="3578508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p:txBody>
          <a:bodyPr/>
          <a:lstStyle/>
          <a:p>
            <a:r>
              <a:rPr lang="en-US" dirty="0"/>
              <a:t>Model storming again!</a:t>
            </a:r>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36913" y="2401094"/>
            <a:ext cx="5715000" cy="3238500"/>
          </a:xfrm>
        </p:spPr>
      </p:pic>
      <p:sp>
        <p:nvSpPr>
          <p:cNvPr id="4" name="Block Arc 3">
            <a:extLst>
              <a:ext uri="{FF2B5EF4-FFF2-40B4-BE49-F238E27FC236}">
                <a16:creationId xmlns:a16="http://schemas.microsoft.com/office/drawing/2014/main" id="{181A84B7-C556-CE4F-9C48-96BC528B543F}"/>
              </a:ext>
            </a:extLst>
          </p:cNvPr>
          <p:cNvSpPr/>
          <p:nvPr/>
        </p:nvSpPr>
        <p:spPr>
          <a:xfrm rot="6240121">
            <a:off x="5751513" y="2401093"/>
            <a:ext cx="3151187" cy="3238500"/>
          </a:xfrm>
          <a:prstGeom prst="blockArc">
            <a:avLst>
              <a:gd name="adj1" fmla="val 4494595"/>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5DA509B-4586-D041-B4A4-3F5ED9CD6A87}"/>
              </a:ext>
            </a:extLst>
          </p:cNvPr>
          <p:cNvSpPr/>
          <p:nvPr/>
        </p:nvSpPr>
        <p:spPr>
          <a:xfrm rot="16200000">
            <a:off x="3286125" y="2401093"/>
            <a:ext cx="3151187" cy="3238500"/>
          </a:xfrm>
          <a:prstGeom prst="blockArc">
            <a:avLst>
              <a:gd name="adj1" fmla="val 5385757"/>
              <a:gd name="adj2" fmla="val 0"/>
              <a:gd name="adj3" fmla="val 25000"/>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55557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552-6784-4F46-89FB-07F3309A57E2}"/>
              </a:ext>
            </a:extLst>
          </p:cNvPr>
          <p:cNvSpPr>
            <a:spLocks noGrp="1"/>
          </p:cNvSpPr>
          <p:nvPr>
            <p:ph type="title"/>
          </p:nvPr>
        </p:nvSpPr>
        <p:spPr/>
        <p:txBody>
          <a:bodyPr/>
          <a:lstStyle/>
          <a:p>
            <a:r>
              <a:rPr lang="en-GB" dirty="0"/>
              <a:t>Find more details by searching here</a:t>
            </a:r>
          </a:p>
        </p:txBody>
      </p:sp>
      <p:sp>
        <p:nvSpPr>
          <p:cNvPr id="4" name="Title 1">
            <a:extLst>
              <a:ext uri="{FF2B5EF4-FFF2-40B4-BE49-F238E27FC236}">
                <a16:creationId xmlns:a16="http://schemas.microsoft.com/office/drawing/2014/main" id="{205F8CDA-BE8D-4799-9E7F-1CFF6EF60265}"/>
              </a:ext>
            </a:extLst>
          </p:cNvPr>
          <p:cNvSpPr txBox="1">
            <a:spLocks/>
          </p:cNvSpPr>
          <p:nvPr/>
        </p:nvSpPr>
        <p:spPr>
          <a:xfrm>
            <a:off x="1239706" y="2797107"/>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GB" b="1" dirty="0"/>
              <a:t>“</a:t>
            </a:r>
            <a:r>
              <a:rPr lang="en-GB" b="1" dirty="0" err="1"/>
              <a:t>github</a:t>
            </a:r>
            <a:r>
              <a:rPr lang="en-GB" b="1" dirty="0"/>
              <a:t> rapid threat model prototyping”</a:t>
            </a:r>
          </a:p>
        </p:txBody>
      </p:sp>
    </p:spTree>
    <p:extLst>
      <p:ext uri="{BB962C8B-B14F-4D97-AF65-F5344CB8AC3E}">
        <p14:creationId xmlns:p14="http://schemas.microsoft.com/office/powerpoint/2010/main" val="3080458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C552-6784-4F46-89FB-07F3309A57E2}"/>
              </a:ext>
            </a:extLst>
          </p:cNvPr>
          <p:cNvSpPr>
            <a:spLocks noGrp="1"/>
          </p:cNvSpPr>
          <p:nvPr>
            <p:ph type="title"/>
          </p:nvPr>
        </p:nvSpPr>
        <p:spPr>
          <a:xfrm>
            <a:off x="1141413" y="618518"/>
            <a:ext cx="9905998" cy="5083782"/>
          </a:xfrm>
        </p:spPr>
        <p:txBody>
          <a:bodyPr/>
          <a:lstStyle/>
          <a:p>
            <a:r>
              <a:rPr lang="en-GB" u="sng"/>
              <a:t>Contact points</a:t>
            </a:r>
            <a:br>
              <a:rPr lang="en-GB" u="sng"/>
            </a:br>
            <a:br>
              <a:rPr lang="en-GB" dirty="0"/>
            </a:br>
            <a:br>
              <a:rPr lang="en-GB" dirty="0"/>
            </a:br>
            <a:r>
              <a:rPr lang="en-GB" dirty="0"/>
              <a:t>email - </a:t>
            </a:r>
            <a:r>
              <a:rPr lang="en-GB" dirty="0">
                <a:hlinkClick r:id="rId2"/>
              </a:rPr>
              <a:t>Geoff.hill@Tutamantic.com</a:t>
            </a:r>
            <a:br>
              <a:rPr lang="en-GB" dirty="0"/>
            </a:br>
            <a:br>
              <a:rPr lang="en-GB" dirty="0"/>
            </a:br>
            <a:r>
              <a:rPr lang="en-GB" dirty="0"/>
              <a:t>Twitter – @</a:t>
            </a:r>
            <a:r>
              <a:rPr lang="en-GB" dirty="0" err="1"/>
              <a:t>Tutamantic_sec</a:t>
            </a:r>
            <a:endParaRPr lang="en-GB" dirty="0"/>
          </a:p>
        </p:txBody>
      </p:sp>
    </p:spTree>
    <p:extLst>
      <p:ext uri="{BB962C8B-B14F-4D97-AF65-F5344CB8AC3E}">
        <p14:creationId xmlns:p14="http://schemas.microsoft.com/office/powerpoint/2010/main" val="15912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267F-067A-734B-B4CA-C52C3E64EE61}"/>
              </a:ext>
            </a:extLst>
          </p:cNvPr>
          <p:cNvSpPr>
            <a:spLocks noGrp="1"/>
          </p:cNvSpPr>
          <p:nvPr>
            <p:ph type="title"/>
          </p:nvPr>
        </p:nvSpPr>
        <p:spPr>
          <a:xfrm>
            <a:off x="7258697" y="474105"/>
            <a:ext cx="3651187" cy="1187133"/>
          </a:xfrm>
        </p:spPr>
        <p:txBody>
          <a:bodyPr/>
          <a:lstStyle/>
          <a:p>
            <a:r>
              <a:rPr lang="en-US" dirty="0"/>
              <a:t>Worked with…</a:t>
            </a:r>
          </a:p>
        </p:txBody>
      </p:sp>
      <p:sp>
        <p:nvSpPr>
          <p:cNvPr id="3" name="Content Placeholder 2">
            <a:extLst>
              <a:ext uri="{FF2B5EF4-FFF2-40B4-BE49-F238E27FC236}">
                <a16:creationId xmlns:a16="http://schemas.microsoft.com/office/drawing/2014/main" id="{7FFFF128-E2D4-5E43-B552-6BA8998EB33F}"/>
              </a:ext>
            </a:extLst>
          </p:cNvPr>
          <p:cNvSpPr>
            <a:spLocks noGrp="1"/>
          </p:cNvSpPr>
          <p:nvPr>
            <p:ph idx="1"/>
          </p:nvPr>
        </p:nvSpPr>
        <p:spPr>
          <a:xfrm>
            <a:off x="2351435" y="5664729"/>
            <a:ext cx="6974890" cy="774627"/>
          </a:xfrm>
        </p:spPr>
        <p:txBody>
          <a:bodyPr/>
          <a:lstStyle/>
          <a:p>
            <a:r>
              <a:rPr lang="en-US" dirty="0"/>
              <a:t>Visa Europe for 4 years as the only </a:t>
            </a:r>
            <a:r>
              <a:rPr lang="en-US" dirty="0" err="1"/>
              <a:t>appSec</a:t>
            </a:r>
            <a:r>
              <a:rPr lang="en-US" dirty="0"/>
              <a:t> architect</a:t>
            </a:r>
          </a:p>
          <a:p>
            <a:endParaRPr lang="en-US" dirty="0"/>
          </a:p>
        </p:txBody>
      </p:sp>
      <p:pic>
        <p:nvPicPr>
          <p:cNvPr id="4" name="Picture 3">
            <a:extLst>
              <a:ext uri="{FF2B5EF4-FFF2-40B4-BE49-F238E27FC236}">
                <a16:creationId xmlns:a16="http://schemas.microsoft.com/office/drawing/2014/main" id="{A4CEF4CB-BCE9-0644-B33A-3B02760356C3}"/>
              </a:ext>
            </a:extLst>
          </p:cNvPr>
          <p:cNvPicPr>
            <a:picLocks noChangeAspect="1"/>
          </p:cNvPicPr>
          <p:nvPr/>
        </p:nvPicPr>
        <p:blipFill>
          <a:blip r:embed="rId2"/>
          <a:stretch>
            <a:fillRect/>
          </a:stretch>
        </p:blipFill>
        <p:spPr>
          <a:xfrm>
            <a:off x="947411" y="1756081"/>
            <a:ext cx="9782939" cy="3718963"/>
          </a:xfrm>
          <a:prstGeom prst="rect">
            <a:avLst/>
          </a:prstGeom>
        </p:spPr>
      </p:pic>
    </p:spTree>
    <p:extLst>
      <p:ext uri="{BB962C8B-B14F-4D97-AF65-F5344CB8AC3E}">
        <p14:creationId xmlns:p14="http://schemas.microsoft.com/office/powerpoint/2010/main" val="1276961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4C0B-788C-1B46-96CB-E253197466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0831C4-11E4-8F45-ABDD-032741BDEBF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F790C7F-C3B7-4143-932C-F681921946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1874FDC-976E-3F4E-9455-BA23E8093A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8406" y="4585167"/>
            <a:ext cx="1079385" cy="1050644"/>
          </a:xfrm>
          <a:prstGeom prst="rect">
            <a:avLst/>
          </a:prstGeom>
          <a:ln w="44450">
            <a:solidFill>
              <a:schemeClr val="bg1"/>
            </a:solidFill>
          </a:ln>
          <a:effectLst>
            <a:outerShdw blurRad="50800" dist="228600" dir="2700000" algn="tl" rotWithShape="0">
              <a:schemeClr val="tx1">
                <a:lumMod val="85000"/>
                <a:alpha val="40000"/>
              </a:schemeClr>
            </a:outerShdw>
          </a:effectLst>
        </p:spPr>
      </p:pic>
    </p:spTree>
    <p:extLst>
      <p:ext uri="{BB962C8B-B14F-4D97-AF65-F5344CB8AC3E}">
        <p14:creationId xmlns:p14="http://schemas.microsoft.com/office/powerpoint/2010/main" val="422746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C512-11F2-B241-90BC-9BBDF3A9D61A}"/>
              </a:ext>
            </a:extLst>
          </p:cNvPr>
          <p:cNvSpPr>
            <a:spLocks noGrp="1"/>
          </p:cNvSpPr>
          <p:nvPr>
            <p:ph type="title"/>
          </p:nvPr>
        </p:nvSpPr>
        <p:spPr>
          <a:xfrm>
            <a:off x="6657808" y="1126848"/>
            <a:ext cx="4762358" cy="3116484"/>
          </a:xfrm>
        </p:spPr>
        <p:txBody>
          <a:bodyPr>
            <a:normAutofit/>
          </a:bodyPr>
          <a:lstStyle/>
          <a:p>
            <a:r>
              <a:rPr lang="en-US" dirty="0"/>
              <a:t>Founder of Tutamantic</a:t>
            </a:r>
          </a:p>
        </p:txBody>
      </p:sp>
      <p:pic>
        <p:nvPicPr>
          <p:cNvPr id="5" name="Content Placeholder 4">
            <a:extLst>
              <a:ext uri="{FF2B5EF4-FFF2-40B4-BE49-F238E27FC236}">
                <a16:creationId xmlns:a16="http://schemas.microsoft.com/office/drawing/2014/main" id="{8B70FF2E-6B98-5E47-999C-FA2B2B6932A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43234" y="187849"/>
            <a:ext cx="6286074" cy="4994483"/>
          </a:xfrm>
        </p:spPr>
      </p:pic>
    </p:spTree>
    <p:extLst>
      <p:ext uri="{BB962C8B-B14F-4D97-AF65-F5344CB8AC3E}">
        <p14:creationId xmlns:p14="http://schemas.microsoft.com/office/powerpoint/2010/main" val="193006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D8FE-EE4B-314E-B467-172BA062D74C}"/>
              </a:ext>
            </a:extLst>
          </p:cNvPr>
          <p:cNvSpPr>
            <a:spLocks noGrp="1"/>
          </p:cNvSpPr>
          <p:nvPr>
            <p:ph type="title"/>
          </p:nvPr>
        </p:nvSpPr>
        <p:spPr>
          <a:xfrm>
            <a:off x="1400537" y="146135"/>
            <a:ext cx="3037730" cy="1013512"/>
          </a:xfrm>
        </p:spPr>
        <p:txBody>
          <a:bodyPr/>
          <a:lstStyle/>
          <a:p>
            <a:r>
              <a:rPr lang="en-US" dirty="0"/>
              <a:t>Let’s roll…</a:t>
            </a:r>
          </a:p>
        </p:txBody>
      </p:sp>
      <p:sp>
        <p:nvSpPr>
          <p:cNvPr id="3" name="Content Placeholder 2">
            <a:extLst>
              <a:ext uri="{FF2B5EF4-FFF2-40B4-BE49-F238E27FC236}">
                <a16:creationId xmlns:a16="http://schemas.microsoft.com/office/drawing/2014/main" id="{1ED2316F-F966-0944-A516-AAC3C23A40AD}"/>
              </a:ext>
            </a:extLst>
          </p:cNvPr>
          <p:cNvSpPr>
            <a:spLocks noGrp="1"/>
          </p:cNvSpPr>
          <p:nvPr>
            <p:ph idx="1"/>
          </p:nvPr>
        </p:nvSpPr>
        <p:spPr>
          <a:xfrm>
            <a:off x="2919402" y="2104197"/>
            <a:ext cx="6400211" cy="3541714"/>
          </a:xfrm>
        </p:spPr>
        <p:txBody>
          <a:bodyPr>
            <a:normAutofit/>
          </a:bodyPr>
          <a:lstStyle/>
          <a:p>
            <a:r>
              <a:rPr lang="en-US" dirty="0"/>
              <a:t>What should Threat Modeling (TM) do?</a:t>
            </a:r>
          </a:p>
          <a:p>
            <a:r>
              <a:rPr lang="en-US" dirty="0"/>
              <a:t>Overview of Agile Architecture</a:t>
            </a:r>
          </a:p>
          <a:p>
            <a:r>
              <a:rPr lang="en-US" dirty="0"/>
              <a:t>Introduction to Rapid TM prototyping</a:t>
            </a:r>
            <a:endParaRPr lang="en-GB" dirty="0"/>
          </a:p>
          <a:p>
            <a:endParaRPr lang="en-US" dirty="0"/>
          </a:p>
        </p:txBody>
      </p:sp>
    </p:spTree>
    <p:extLst>
      <p:ext uri="{BB962C8B-B14F-4D97-AF65-F5344CB8AC3E}">
        <p14:creationId xmlns:p14="http://schemas.microsoft.com/office/powerpoint/2010/main" val="16941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0787-E7FE-4346-8AD7-84E79F4247D2}"/>
              </a:ext>
            </a:extLst>
          </p:cNvPr>
          <p:cNvSpPr>
            <a:spLocks noGrp="1"/>
          </p:cNvSpPr>
          <p:nvPr>
            <p:ph type="title"/>
          </p:nvPr>
        </p:nvSpPr>
        <p:spPr>
          <a:xfrm>
            <a:off x="2011830" y="2349926"/>
            <a:ext cx="8168340" cy="1478570"/>
          </a:xfrm>
        </p:spPr>
        <p:txBody>
          <a:bodyPr/>
          <a:lstStyle/>
          <a:p>
            <a:r>
              <a:rPr lang="en-US" dirty="0"/>
              <a:t>What should threat modeling do?!?</a:t>
            </a:r>
          </a:p>
        </p:txBody>
      </p:sp>
    </p:spTree>
    <p:extLst>
      <p:ext uri="{BB962C8B-B14F-4D97-AF65-F5344CB8AC3E}">
        <p14:creationId xmlns:p14="http://schemas.microsoft.com/office/powerpoint/2010/main" val="6052783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6505</TotalTime>
  <Words>2007</Words>
  <Application>Microsoft Office PowerPoint</Application>
  <PresentationFormat>Widescreen</PresentationFormat>
  <Paragraphs>701</Paragraphs>
  <Slides>60</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Tw Cen MT</vt:lpstr>
      <vt:lpstr>Circuit</vt:lpstr>
      <vt:lpstr>Let’s talk about (rapid) threat model prototyping</vt:lpstr>
      <vt:lpstr>License for use</vt:lpstr>
      <vt:lpstr>Who is this guy?!?</vt:lpstr>
      <vt:lpstr>Ran around…</vt:lpstr>
      <vt:lpstr>Started with…</vt:lpstr>
      <vt:lpstr>Worked with…</vt:lpstr>
      <vt:lpstr>Founder of Tutamantic</vt:lpstr>
      <vt:lpstr>Let’s roll…</vt:lpstr>
      <vt:lpstr>What should threat modeling do?!?</vt:lpstr>
      <vt:lpstr>Threat modeling should apply  SSDLC principles</vt:lpstr>
      <vt:lpstr>Threat modeling should map these relationships graphically</vt:lpstr>
      <vt:lpstr>           threat modeling should expose      Flaws      versus bugs</vt:lpstr>
      <vt:lpstr>PowerPoint Presentation</vt:lpstr>
      <vt:lpstr>WHERE TRADITIONAL Threat modeling FAILS US</vt:lpstr>
      <vt:lpstr>PowerPoint Presentation</vt:lpstr>
      <vt:lpstr>Messy data flow diagrams</vt:lpstr>
      <vt:lpstr>Does this reflect the design?</vt:lpstr>
      <vt:lpstr>All the demands of your time</vt:lpstr>
      <vt:lpstr>Oeh noez!!!</vt:lpstr>
      <vt:lpstr>Solution… use Agile architecture!</vt:lpstr>
      <vt:lpstr>use strategic Agile Architecture</vt:lpstr>
      <vt:lpstr>Agile Architecture in the teams</vt:lpstr>
      <vt:lpstr>Opensamm</vt:lpstr>
      <vt:lpstr>Quick review of rapid prototyping</vt:lpstr>
      <vt:lpstr>Rapid Threat model prototyping (RTMP)</vt:lpstr>
      <vt:lpstr>Rapid Threat model prototyping - purpose</vt:lpstr>
      <vt:lpstr>Let’s break it down by devops steps</vt:lpstr>
      <vt:lpstr>Use a common security framework</vt:lpstr>
      <vt:lpstr>PowerPoint Presentation</vt:lpstr>
      <vt:lpstr>PowerPoint Presentation</vt:lpstr>
      <vt:lpstr>Build on a current context or process diagram </vt:lpstr>
      <vt:lpstr>Example diagram (REAL SYSTEM though)</vt:lpstr>
      <vt:lpstr>Elevation of privilege / access control</vt:lpstr>
      <vt:lpstr>Discover the Zones of Trust</vt:lpstr>
      <vt:lpstr>Guidance</vt:lpstr>
      <vt:lpstr>trust Rule – make entities outside control value of 0</vt:lpstr>
      <vt:lpstr>trust guidance – make entities where data hits the disk as the highest values</vt:lpstr>
      <vt:lpstr>trust guidance – boundary entities are usually 1 (low trust)</vt:lpstr>
      <vt:lpstr>trust guidance – all the other entities will fall within the range</vt:lpstr>
      <vt:lpstr>Apply Zone rules  (guidelines to calculate base attacks)</vt:lpstr>
      <vt:lpstr>Zone rule – Elevation of Privilege threats first</vt:lpstr>
      <vt:lpstr>Zone rule – spoofing threats</vt:lpstr>
      <vt:lpstr>Zone rule – TAMPERING threats</vt:lpstr>
      <vt:lpstr>Zone rule – repudiation threats</vt:lpstr>
      <vt:lpstr>Zone rule – information disclosure threats</vt:lpstr>
      <vt:lpstr>Zone rule – denial of service threats</vt:lpstr>
      <vt:lpstr>threats</vt:lpstr>
      <vt:lpstr>Do Zone Math to find threat impact</vt:lpstr>
      <vt:lpstr>Zone math for threat impact and flows of concern</vt:lpstr>
      <vt:lpstr>Mitigations</vt:lpstr>
      <vt:lpstr>Mitigations should come from security patterns and requirements</vt:lpstr>
      <vt:lpstr>Example of tampering flow mitigations</vt:lpstr>
      <vt:lpstr>SEND THREAT MODEL INFORMATION TO PIPELINE</vt:lpstr>
      <vt:lpstr>Reporting</vt:lpstr>
      <vt:lpstr>Sort other tools to ingest TM data</vt:lpstr>
      <vt:lpstr>PowerPoint Presentation</vt:lpstr>
      <vt:lpstr>Model storming again!</vt:lpstr>
      <vt:lpstr>Find more details by searching here</vt:lpstr>
      <vt:lpstr>Contact points   email - Geoff.hill@Tutamantic.com  Twitter – @Tutamantic_sec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Bringing Rapid Prototyping To The Threat Model Process</dc:title>
  <dc:creator>Geoff Hill</dc:creator>
  <cp:lastModifiedBy>Geoff Hill</cp:lastModifiedBy>
  <cp:revision>64</cp:revision>
  <cp:lastPrinted>2018-09-09T21:25:32Z</cp:lastPrinted>
  <dcterms:created xsi:type="dcterms:W3CDTF">2018-08-04T20:38:21Z</dcterms:created>
  <dcterms:modified xsi:type="dcterms:W3CDTF">2019-05-29T12:00:39Z</dcterms:modified>
</cp:coreProperties>
</file>